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67"/>
  </p:notesMasterIdLst>
  <p:sldIdLst>
    <p:sldId id="3093" r:id="rId5"/>
    <p:sldId id="3123" r:id="rId6"/>
    <p:sldId id="3166" r:id="rId7"/>
    <p:sldId id="3167" r:id="rId8"/>
    <p:sldId id="3168" r:id="rId9"/>
    <p:sldId id="3171" r:id="rId10"/>
    <p:sldId id="3169" r:id="rId11"/>
    <p:sldId id="3170" r:id="rId12"/>
    <p:sldId id="3172" r:id="rId13"/>
    <p:sldId id="3173" r:id="rId14"/>
    <p:sldId id="3174" r:id="rId15"/>
    <p:sldId id="3146" r:id="rId16"/>
    <p:sldId id="3137" r:id="rId17"/>
    <p:sldId id="3194" r:id="rId18"/>
    <p:sldId id="3132" r:id="rId19"/>
    <p:sldId id="3161" r:id="rId20"/>
    <p:sldId id="3162" r:id="rId21"/>
    <p:sldId id="3133" r:id="rId22"/>
    <p:sldId id="3159" r:id="rId23"/>
    <p:sldId id="3160" r:id="rId24"/>
    <p:sldId id="3177" r:id="rId25"/>
    <p:sldId id="3195" r:id="rId26"/>
    <p:sldId id="3163" r:id="rId27"/>
    <p:sldId id="3138" r:id="rId28"/>
    <p:sldId id="3193" r:id="rId29"/>
    <p:sldId id="3180" r:id="rId30"/>
    <p:sldId id="3181" r:id="rId31"/>
    <p:sldId id="3182" r:id="rId32"/>
    <p:sldId id="3183" r:id="rId33"/>
    <p:sldId id="3184" r:id="rId34"/>
    <p:sldId id="3185" r:id="rId35"/>
    <p:sldId id="3186" r:id="rId36"/>
    <p:sldId id="3187" r:id="rId37"/>
    <p:sldId id="3188" r:id="rId38"/>
    <p:sldId id="3189" r:id="rId39"/>
    <p:sldId id="3197" r:id="rId40"/>
    <p:sldId id="3190" r:id="rId41"/>
    <p:sldId id="3139" r:id="rId42"/>
    <p:sldId id="3191" r:id="rId43"/>
    <p:sldId id="3192" r:id="rId44"/>
    <p:sldId id="3215" r:id="rId45"/>
    <p:sldId id="3119" r:id="rId46"/>
    <p:sldId id="3141" r:id="rId47"/>
    <p:sldId id="3198" r:id="rId48"/>
    <p:sldId id="3196" r:id="rId49"/>
    <p:sldId id="3199" r:id="rId50"/>
    <p:sldId id="3200" r:id="rId51"/>
    <p:sldId id="3201" r:id="rId52"/>
    <p:sldId id="3202" r:id="rId53"/>
    <p:sldId id="3203" r:id="rId54"/>
    <p:sldId id="3204" r:id="rId55"/>
    <p:sldId id="3205" r:id="rId56"/>
    <p:sldId id="3206" r:id="rId57"/>
    <p:sldId id="3207" r:id="rId58"/>
    <p:sldId id="3208" r:id="rId59"/>
    <p:sldId id="3209" r:id="rId60"/>
    <p:sldId id="3210" r:id="rId61"/>
    <p:sldId id="3211" r:id="rId62"/>
    <p:sldId id="3212" r:id="rId63"/>
    <p:sldId id="3213" r:id="rId64"/>
    <p:sldId id="3178" r:id="rId65"/>
    <p:sldId id="317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1890C-1F77-6A07-43C6-F8F66E82D3B2}" name="Nelson, Tracy" initials="" userId="S::tracy.nelson@cuanschutz.edu::a9b134e8-5d96-41b0-91c6-dfde82e1a785" providerId="AD"/>
  <p188:author id="{2572AA1D-E420-2E45-1DFA-4B41C50CE681}" name="Leiker, Travis P" initials="" userId="S::travis.leiker@cuanschutz.edu::e8baab16-9aa9-444e-b191-5d889d3e5984" providerId="AD"/>
  <p188:author id="{ABC90531-6DC4-89C4-8245-25B443D00670}" name="Ruiz, Aldo" initials="" userId="S::ALDO.RUIZ@CUANSCHUTZ.EDU::193c3069-89bd-41b1-ac34-fc00dadc206a" providerId="AD"/>
  <p188:author id="{65D40E3D-4959-25D5-45DD-F18BA4DCAB1F}" name="Gillen, Christine C" initials="GC" userId="S::christine.gillen@cuanschutz.edu::b9a28113-f93b-4f1e-9ab6-059cb5063390" providerId="AD"/>
  <p188:author id="{22CC443E-C2AE-5281-69C1-5F42321CC116}" name="Ruiz, Aldo" initials="" userId="S::aldo.ruiz@cuanschutz.edu::193c3069-89bd-41b1-ac34-fc00dadc206a" providerId="AD"/>
  <p188:author id="{B1369251-F917-7CF9-51B0-26B607DBB9DF}" name="Abel, Christina" initials="CA" userId="S::christina.abel@cuanschutz.edu::47379d01-4aa7-4732-ad82-53896b9060fa" providerId="AD"/>
  <p188:author id="{4D7F389B-DAFE-58EF-4313-6E4E986CCFB9}" name="Kuba, Michelle" initials="" userId="S::MICHELLE.KUBA@CUANSCHUTZ.EDU::65cc642c-2516-42e1-a2ca-c6b3ad7c9b2b" providerId="AD"/>
  <p188:author id="{5955A1A1-E952-25F4-BFE0-F7119DB1E62A}" name="Gillen, Christine C" initials="" userId="S::CHRISTINE.GILLEN@CUANSCHUTZ.EDU::b9a28113-f93b-4f1e-9ab6-059cb5063390" providerId="AD"/>
  <p188:author id="{3255DAA6-963F-F259-4272-5CFA033B456F}" name="Bradley, Cathy" initials="CB" userId="S::cathy.bradley@cuanschutz.edu::555789f1-d8dd-4324-8f0c-e2defb6de428" providerId="AD"/>
  <p188:author id="{BFBF39F8-F8E3-F8AE-4E17-0D5720F76FCA}" name="Kuba, Michelle" initials="MK" userId="S::michelle.kuba@cuanschutz.edu::65cc642c-2516-42e1-a2ca-c6b3ad7c9b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C4F"/>
    <a:srgbClr val="056B7D"/>
    <a:srgbClr val="08476F"/>
    <a:srgbClr val="D4BE89"/>
    <a:srgbClr val="376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9E04D-835D-4F2C-B888-9B68E63F3767}" v="479" dt="2025-07-02T00:54:51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4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Bosko" userId="3c2d16a148962151" providerId="LiveId" clId="{74FE41F7-1382-43B4-B24E-85A3A64BAD84}"/>
    <pc:docChg chg="undo custSel addSld delSld modSld sldOrd">
      <pc:chgData name="Edward Bosko" userId="3c2d16a148962151" providerId="LiveId" clId="{74FE41F7-1382-43B4-B24E-85A3A64BAD84}" dt="2025-06-23T22:09:26.221" v="7941" actId="1076"/>
      <pc:docMkLst>
        <pc:docMk/>
      </pc:docMkLst>
      <pc:sldChg chg="modSp mod">
        <pc:chgData name="Edward Bosko" userId="3c2d16a148962151" providerId="LiveId" clId="{74FE41F7-1382-43B4-B24E-85A3A64BAD84}" dt="2025-06-23T22:09:26.221" v="7941" actId="1076"/>
        <pc:sldMkLst>
          <pc:docMk/>
          <pc:sldMk cId="2228755138" sldId="3093"/>
        </pc:sldMkLst>
        <pc:spChg chg="mod">
          <ac:chgData name="Edward Bosko" userId="3c2d16a148962151" providerId="LiveId" clId="{74FE41F7-1382-43B4-B24E-85A3A64BAD84}" dt="2025-06-23T22:09:26.221" v="7941" actId="1076"/>
          <ac:spMkLst>
            <pc:docMk/>
            <pc:sldMk cId="2228755138" sldId="3093"/>
            <ac:spMk id="2" creationId="{C5929BAC-743C-8C8A-0D3A-730D59FD6BF1}"/>
          </ac:spMkLst>
        </pc:spChg>
        <pc:spChg chg="mod">
          <ac:chgData name="Edward Bosko" userId="3c2d16a148962151" providerId="LiveId" clId="{74FE41F7-1382-43B4-B24E-85A3A64BAD84}" dt="2025-06-23T22:09:22.745" v="7940" actId="1076"/>
          <ac:spMkLst>
            <pc:docMk/>
            <pc:sldMk cId="2228755138" sldId="3093"/>
            <ac:spMk id="4" creationId="{961F0DCD-0D19-8487-0BC2-A9E14840A041}"/>
          </ac:spMkLst>
        </pc:spChg>
      </pc:sldChg>
      <pc:sldChg chg="addSp delSp modSp add del mod">
        <pc:chgData name="Edward Bosko" userId="3c2d16a148962151" providerId="LiveId" clId="{74FE41F7-1382-43B4-B24E-85A3A64BAD84}" dt="2025-06-11T10:39:14.385" v="3843" actId="255"/>
        <pc:sldMkLst>
          <pc:docMk/>
          <pc:sldMk cId="2341349360" sldId="3132"/>
        </pc:sldMkLst>
        <pc:spChg chg="add mod">
          <ac:chgData name="Edward Bosko" userId="3c2d16a148962151" providerId="LiveId" clId="{74FE41F7-1382-43B4-B24E-85A3A64BAD84}" dt="2025-06-11T10:39:14.385" v="3843" actId="255"/>
          <ac:spMkLst>
            <pc:docMk/>
            <pc:sldMk cId="2341349360" sldId="3132"/>
            <ac:spMk id="2" creationId="{9069372F-37A7-B98E-99BC-A4380BC0AFE9}"/>
          </ac:spMkLst>
        </pc:spChg>
      </pc:sldChg>
      <pc:sldChg chg="addSp delSp modSp add del mod">
        <pc:chgData name="Edward Bosko" userId="3c2d16a148962151" providerId="LiveId" clId="{74FE41F7-1382-43B4-B24E-85A3A64BAD84}" dt="2025-06-09T14:46:29.682" v="185" actId="1076"/>
        <pc:sldMkLst>
          <pc:docMk/>
          <pc:sldMk cId="4147229951" sldId="3133"/>
        </pc:sldMkLst>
        <pc:spChg chg="mod">
          <ac:chgData name="Edward Bosko" userId="3c2d16a148962151" providerId="LiveId" clId="{74FE41F7-1382-43B4-B24E-85A3A64BAD84}" dt="2025-06-09T14:46:29.682" v="185" actId="1076"/>
          <ac:spMkLst>
            <pc:docMk/>
            <pc:sldMk cId="4147229951" sldId="3133"/>
            <ac:spMk id="3" creationId="{30C0B6A0-2147-F09C-264F-C246F1405016}"/>
          </ac:spMkLst>
        </pc:spChg>
        <pc:spChg chg="add mod">
          <ac:chgData name="Edward Bosko" userId="3c2d16a148962151" providerId="LiveId" clId="{74FE41F7-1382-43B4-B24E-85A3A64BAD84}" dt="2025-06-09T14:45:25.494" v="167" actId="5793"/>
          <ac:spMkLst>
            <pc:docMk/>
            <pc:sldMk cId="4147229951" sldId="3133"/>
            <ac:spMk id="5" creationId="{F213C7CF-0EEF-2E8D-5C8E-7C63DD903C3B}"/>
          </ac:spMkLst>
        </pc:spChg>
      </pc:sldChg>
      <pc:sldChg chg="add del">
        <pc:chgData name="Edward Bosko" userId="3c2d16a148962151" providerId="LiveId" clId="{74FE41F7-1382-43B4-B24E-85A3A64BAD84}" dt="2025-06-09T14:25:51.964" v="83" actId="47"/>
        <pc:sldMkLst>
          <pc:docMk/>
          <pc:sldMk cId="1997922488" sldId="3134"/>
        </pc:sldMkLst>
      </pc:sldChg>
      <pc:sldChg chg="del">
        <pc:chgData name="Edward Bosko" userId="3c2d16a148962151" providerId="LiveId" clId="{74FE41F7-1382-43B4-B24E-85A3A64BAD84}" dt="2025-06-09T14:25:54.506" v="84" actId="47"/>
        <pc:sldMkLst>
          <pc:docMk/>
          <pc:sldMk cId="358424101" sldId="3135"/>
        </pc:sldMkLst>
      </pc:sldChg>
      <pc:sldChg chg="del">
        <pc:chgData name="Edward Bosko" userId="3c2d16a148962151" providerId="LiveId" clId="{74FE41F7-1382-43B4-B24E-85A3A64BAD84}" dt="2025-06-09T14:26:02.700" v="87" actId="47"/>
        <pc:sldMkLst>
          <pc:docMk/>
          <pc:sldMk cId="3339522207" sldId="3136"/>
        </pc:sldMkLst>
      </pc:sldChg>
      <pc:sldChg chg="del">
        <pc:chgData name="Edward Bosko" userId="3c2d16a148962151" providerId="LiveId" clId="{74FE41F7-1382-43B4-B24E-85A3A64BAD84}" dt="2025-06-09T14:26:35.257" v="95" actId="47"/>
        <pc:sldMkLst>
          <pc:docMk/>
          <pc:sldMk cId="1358830943" sldId="3140"/>
        </pc:sldMkLst>
      </pc:sldChg>
      <pc:sldChg chg="delSp modSp mod">
        <pc:chgData name="Edward Bosko" userId="3c2d16a148962151" providerId="LiveId" clId="{74FE41F7-1382-43B4-B24E-85A3A64BAD84}" dt="2025-06-09T14:26:52.413" v="100"/>
        <pc:sldMkLst>
          <pc:docMk/>
          <pc:sldMk cId="3904190074" sldId="3141"/>
        </pc:sldMkLst>
      </pc:sldChg>
      <pc:sldChg chg="addSp delSp modSp mod">
        <pc:chgData name="Edward Bosko" userId="3c2d16a148962151" providerId="LiveId" clId="{74FE41F7-1382-43B4-B24E-85A3A64BAD84}" dt="2025-06-11T10:04:05.755" v="3318" actId="1076"/>
        <pc:sldMkLst>
          <pc:docMk/>
          <pc:sldMk cId="3689747068" sldId="3146"/>
        </pc:sldMkLst>
        <pc:spChg chg="add mod">
          <ac:chgData name="Edward Bosko" userId="3c2d16a148962151" providerId="LiveId" clId="{74FE41F7-1382-43B4-B24E-85A3A64BAD84}" dt="2025-06-11T10:04:05.755" v="3318" actId="1076"/>
          <ac:spMkLst>
            <pc:docMk/>
            <pc:sldMk cId="3689747068" sldId="3146"/>
            <ac:spMk id="2" creationId="{E2159F63-183E-1C52-9E6C-9E31F85FB06F}"/>
          </ac:spMkLst>
        </pc:spChg>
      </pc:sldChg>
      <pc:sldChg chg="del">
        <pc:chgData name="Edward Bosko" userId="3c2d16a148962151" providerId="LiveId" clId="{74FE41F7-1382-43B4-B24E-85A3A64BAD84}" dt="2025-06-09T14:26:02.013" v="86" actId="47"/>
        <pc:sldMkLst>
          <pc:docMk/>
          <pc:sldMk cId="751786402" sldId="3151"/>
        </pc:sldMkLst>
      </pc:sldChg>
      <pc:sldChg chg="del">
        <pc:chgData name="Edward Bosko" userId="3c2d16a148962151" providerId="LiveId" clId="{74FE41F7-1382-43B4-B24E-85A3A64BAD84}" dt="2025-06-09T14:26:05.130" v="88" actId="47"/>
        <pc:sldMkLst>
          <pc:docMk/>
          <pc:sldMk cId="1935984237" sldId="3152"/>
        </pc:sldMkLst>
      </pc:sldChg>
      <pc:sldChg chg="del">
        <pc:chgData name="Edward Bosko" userId="3c2d16a148962151" providerId="LiveId" clId="{74FE41F7-1382-43B4-B24E-85A3A64BAD84}" dt="2025-06-09T14:26:11.958" v="91" actId="47"/>
        <pc:sldMkLst>
          <pc:docMk/>
          <pc:sldMk cId="3889686402" sldId="3153"/>
        </pc:sldMkLst>
      </pc:sldChg>
      <pc:sldChg chg="del">
        <pc:chgData name="Edward Bosko" userId="3c2d16a148962151" providerId="LiveId" clId="{74FE41F7-1382-43B4-B24E-85A3A64BAD84}" dt="2025-06-09T14:26:35.883" v="96" actId="47"/>
        <pc:sldMkLst>
          <pc:docMk/>
          <pc:sldMk cId="23363187" sldId="3155"/>
        </pc:sldMkLst>
      </pc:sldChg>
      <pc:sldChg chg="del">
        <pc:chgData name="Edward Bosko" userId="3c2d16a148962151" providerId="LiveId" clId="{74FE41F7-1382-43B4-B24E-85A3A64BAD84}" dt="2025-06-09T14:26:28.211" v="94" actId="47"/>
        <pc:sldMkLst>
          <pc:docMk/>
          <pc:sldMk cId="415772014" sldId="3156"/>
        </pc:sldMkLst>
      </pc:sldChg>
      <pc:sldChg chg="del">
        <pc:chgData name="Edward Bosko" userId="3c2d16a148962151" providerId="LiveId" clId="{74FE41F7-1382-43B4-B24E-85A3A64BAD84}" dt="2025-06-09T14:25:55.353" v="85" actId="47"/>
        <pc:sldMkLst>
          <pc:docMk/>
          <pc:sldMk cId="1927145000" sldId="3157"/>
        </pc:sldMkLst>
      </pc:sldChg>
      <pc:sldChg chg="addSp delSp modSp add del mod">
        <pc:chgData name="Edward Bosko" userId="3c2d16a148962151" providerId="LiveId" clId="{74FE41F7-1382-43B4-B24E-85A3A64BAD84}" dt="2025-06-11T17:54:22.898" v="6316" actId="47"/>
        <pc:sldMkLst>
          <pc:docMk/>
          <pc:sldMk cId="760543511" sldId="3158"/>
        </pc:sldMkLst>
      </pc:sldChg>
      <pc:sldChg chg="modSp add mod">
        <pc:chgData name="Edward Bosko" userId="3c2d16a148962151" providerId="LiveId" clId="{74FE41F7-1382-43B4-B24E-85A3A64BAD84}" dt="2025-06-09T14:47:36.229" v="191" actId="403"/>
        <pc:sldMkLst>
          <pc:docMk/>
          <pc:sldMk cId="306497785" sldId="3159"/>
        </pc:sldMkLst>
        <pc:spChg chg="mod">
          <ac:chgData name="Edward Bosko" userId="3c2d16a148962151" providerId="LiveId" clId="{74FE41F7-1382-43B4-B24E-85A3A64BAD84}" dt="2025-06-09T14:46:20.694" v="184" actId="1076"/>
          <ac:spMkLst>
            <pc:docMk/>
            <pc:sldMk cId="306497785" sldId="3159"/>
            <ac:spMk id="3" creationId="{D136681D-D74F-B87D-A81B-7F90E26E4192}"/>
          </ac:spMkLst>
        </pc:spChg>
        <pc:spChg chg="mod">
          <ac:chgData name="Edward Bosko" userId="3c2d16a148962151" providerId="LiveId" clId="{74FE41F7-1382-43B4-B24E-85A3A64BAD84}" dt="2025-06-09T14:47:36.229" v="191" actId="403"/>
          <ac:spMkLst>
            <pc:docMk/>
            <pc:sldMk cId="306497785" sldId="3159"/>
            <ac:spMk id="5" creationId="{5B1BC3B0-497C-99E8-C1B9-807A339398E7}"/>
          </ac:spMkLst>
        </pc:spChg>
      </pc:sldChg>
      <pc:sldChg chg="del">
        <pc:chgData name="Edward Bosko" userId="3c2d16a148962151" providerId="LiveId" clId="{74FE41F7-1382-43B4-B24E-85A3A64BAD84}" dt="2025-06-09T14:24:57.733" v="56" actId="47"/>
        <pc:sldMkLst>
          <pc:docMk/>
          <pc:sldMk cId="1889274018" sldId="3159"/>
        </pc:sldMkLst>
      </pc:sldChg>
      <pc:sldChg chg="modSp add mod">
        <pc:chgData name="Edward Bosko" userId="3c2d16a148962151" providerId="LiveId" clId="{74FE41F7-1382-43B4-B24E-85A3A64BAD84}" dt="2025-06-09T14:49:42.557" v="219" actId="113"/>
        <pc:sldMkLst>
          <pc:docMk/>
          <pc:sldMk cId="305344588" sldId="3160"/>
        </pc:sldMkLst>
        <pc:spChg chg="mod">
          <ac:chgData name="Edward Bosko" userId="3c2d16a148962151" providerId="LiveId" clId="{74FE41F7-1382-43B4-B24E-85A3A64BAD84}" dt="2025-06-09T14:49:02.559" v="216" actId="1076"/>
          <ac:spMkLst>
            <pc:docMk/>
            <pc:sldMk cId="305344588" sldId="3160"/>
            <ac:spMk id="3" creationId="{F0E8506E-C49B-FE1E-2705-DCE0B230A904}"/>
          </ac:spMkLst>
        </pc:spChg>
        <pc:spChg chg="mod">
          <ac:chgData name="Edward Bosko" userId="3c2d16a148962151" providerId="LiveId" clId="{74FE41F7-1382-43B4-B24E-85A3A64BAD84}" dt="2025-06-09T14:49:42.557" v="219" actId="113"/>
          <ac:spMkLst>
            <pc:docMk/>
            <pc:sldMk cId="305344588" sldId="3160"/>
            <ac:spMk id="5" creationId="{C3B4C210-4F25-B2BA-2760-4A54087179CC}"/>
          </ac:spMkLst>
        </pc:spChg>
      </pc:sldChg>
      <pc:sldChg chg="add del">
        <pc:chgData name="Edward Bosko" userId="3c2d16a148962151" providerId="LiveId" clId="{74FE41F7-1382-43B4-B24E-85A3A64BAD84}" dt="2025-06-09T14:48:17.167" v="192" actId="47"/>
        <pc:sldMkLst>
          <pc:docMk/>
          <pc:sldMk cId="998536095" sldId="3160"/>
        </pc:sldMkLst>
      </pc:sldChg>
      <pc:sldChg chg="del">
        <pc:chgData name="Edward Bosko" userId="3c2d16a148962151" providerId="LiveId" clId="{74FE41F7-1382-43B4-B24E-85A3A64BAD84}" dt="2025-06-09T14:24:58.275" v="57" actId="47"/>
        <pc:sldMkLst>
          <pc:docMk/>
          <pc:sldMk cId="1337380709" sldId="3160"/>
        </pc:sldMkLst>
      </pc:sldChg>
      <pc:sldChg chg="del">
        <pc:chgData name="Edward Bosko" userId="3c2d16a148962151" providerId="LiveId" clId="{74FE41F7-1382-43B4-B24E-85A3A64BAD84}" dt="2025-06-09T14:25:02.267" v="58" actId="47"/>
        <pc:sldMkLst>
          <pc:docMk/>
          <pc:sldMk cId="813779007" sldId="3161"/>
        </pc:sldMkLst>
      </pc:sldChg>
      <pc:sldChg chg="modSp add mod">
        <pc:chgData name="Edward Bosko" userId="3c2d16a148962151" providerId="LiveId" clId="{74FE41F7-1382-43B4-B24E-85A3A64BAD84}" dt="2025-06-11T20:37:38.340" v="7828" actId="1076"/>
        <pc:sldMkLst>
          <pc:docMk/>
          <pc:sldMk cId="2408805984" sldId="3161"/>
        </pc:sldMkLst>
        <pc:spChg chg="mod">
          <ac:chgData name="Edward Bosko" userId="3c2d16a148962151" providerId="LiveId" clId="{74FE41F7-1382-43B4-B24E-85A3A64BAD84}" dt="2025-06-11T20:37:38.340" v="7828" actId="1076"/>
          <ac:spMkLst>
            <pc:docMk/>
            <pc:sldMk cId="2408805984" sldId="3161"/>
            <ac:spMk id="3" creationId="{C41FEB0F-E179-C952-821C-E9BB1FE5963D}"/>
          </ac:spMkLst>
        </pc:spChg>
        <pc:spChg chg="mod">
          <ac:chgData name="Edward Bosko" userId="3c2d16a148962151" providerId="LiveId" clId="{74FE41F7-1382-43B4-B24E-85A3A64BAD84}" dt="2025-06-09T14:52:58.975" v="234" actId="113"/>
          <ac:spMkLst>
            <pc:docMk/>
            <pc:sldMk cId="2408805984" sldId="3161"/>
            <ac:spMk id="5" creationId="{27E75949-3156-D5E7-7B92-984A0B22A7B0}"/>
          </ac:spMkLst>
        </pc:spChg>
      </pc:sldChg>
      <pc:sldChg chg="add del">
        <pc:chgData name="Edward Bosko" userId="3c2d16a148962151" providerId="LiveId" clId="{74FE41F7-1382-43B4-B24E-85A3A64BAD84}" dt="2025-06-09T14:48:21.410" v="193" actId="47"/>
        <pc:sldMkLst>
          <pc:docMk/>
          <pc:sldMk cId="2792971955" sldId="3161"/>
        </pc:sldMkLst>
      </pc:sldChg>
      <pc:sldChg chg="del">
        <pc:chgData name="Edward Bosko" userId="3c2d16a148962151" providerId="LiveId" clId="{74FE41F7-1382-43B4-B24E-85A3A64BAD84}" dt="2025-06-09T14:26:27.674" v="93" actId="47"/>
        <pc:sldMkLst>
          <pc:docMk/>
          <pc:sldMk cId="629889753" sldId="3162"/>
        </pc:sldMkLst>
      </pc:sldChg>
      <pc:sldChg chg="modSp add mod">
        <pc:chgData name="Edward Bosko" userId="3c2d16a148962151" providerId="LiveId" clId="{74FE41F7-1382-43B4-B24E-85A3A64BAD84}" dt="2025-06-09T16:22:21.919" v="451" actId="20577"/>
        <pc:sldMkLst>
          <pc:docMk/>
          <pc:sldMk cId="3879562399" sldId="3162"/>
        </pc:sldMkLst>
        <pc:spChg chg="mod">
          <ac:chgData name="Edward Bosko" userId="3c2d16a148962151" providerId="LiveId" clId="{74FE41F7-1382-43B4-B24E-85A3A64BAD84}" dt="2025-06-09T14:53:28.411" v="240" actId="1076"/>
          <ac:spMkLst>
            <pc:docMk/>
            <pc:sldMk cId="3879562399" sldId="3162"/>
            <ac:spMk id="3" creationId="{0C7C5C33-1228-7A2D-7627-3868BE7D7A19}"/>
          </ac:spMkLst>
        </pc:spChg>
        <pc:spChg chg="mod">
          <ac:chgData name="Edward Bosko" userId="3c2d16a148962151" providerId="LiveId" clId="{74FE41F7-1382-43B4-B24E-85A3A64BAD84}" dt="2025-06-09T16:22:21.919" v="451" actId="20577"/>
          <ac:spMkLst>
            <pc:docMk/>
            <pc:sldMk cId="3879562399" sldId="3162"/>
            <ac:spMk id="5" creationId="{24EFE76D-786B-0372-A06E-AB41176859A6}"/>
          </ac:spMkLst>
        </pc:spChg>
      </pc:sldChg>
      <pc:sldChg chg="add del">
        <pc:chgData name="Edward Bosko" userId="3c2d16a148962151" providerId="LiveId" clId="{74FE41F7-1382-43B4-B24E-85A3A64BAD84}" dt="2025-06-09T14:48:23.335" v="194" actId="47"/>
        <pc:sldMkLst>
          <pc:docMk/>
          <pc:sldMk cId="4125873844" sldId="3162"/>
        </pc:sldMkLst>
      </pc:sldChg>
      <pc:sldChg chg="addSp delSp modSp add mod">
        <pc:chgData name="Edward Bosko" userId="3c2d16a148962151" providerId="LiveId" clId="{74FE41F7-1382-43B4-B24E-85A3A64BAD84}" dt="2025-06-11T16:14:01.934" v="4858" actId="1076"/>
        <pc:sldMkLst>
          <pc:docMk/>
          <pc:sldMk cId="329585830" sldId="3163"/>
        </pc:sldMkLst>
        <pc:spChg chg="add mod">
          <ac:chgData name="Edward Bosko" userId="3c2d16a148962151" providerId="LiveId" clId="{74FE41F7-1382-43B4-B24E-85A3A64BAD84}" dt="2025-06-11T16:13:00.284" v="4823" actId="20577"/>
          <ac:spMkLst>
            <pc:docMk/>
            <pc:sldMk cId="329585830" sldId="3163"/>
            <ac:spMk id="2" creationId="{F1F7F2AE-477F-22B1-96FF-BC3DF1E2837D}"/>
          </ac:spMkLst>
        </pc:spChg>
        <pc:spChg chg="mod">
          <ac:chgData name="Edward Bosko" userId="3c2d16a148962151" providerId="LiveId" clId="{74FE41F7-1382-43B4-B24E-85A3A64BAD84}" dt="2025-06-11T16:13:53.046" v="4857" actId="1076"/>
          <ac:spMkLst>
            <pc:docMk/>
            <pc:sldMk cId="329585830" sldId="3163"/>
            <ac:spMk id="32" creationId="{0CA49D68-AC21-1B54-B4FA-E8864A36DF24}"/>
          </ac:spMkLst>
        </pc:spChg>
        <pc:cxnChg chg="mod">
          <ac:chgData name="Edward Bosko" userId="3c2d16a148962151" providerId="LiveId" clId="{74FE41F7-1382-43B4-B24E-85A3A64BAD84}" dt="2025-06-11T16:13:39.489" v="4854" actId="14100"/>
          <ac:cxnSpMkLst>
            <pc:docMk/>
            <pc:sldMk cId="329585830" sldId="3163"/>
            <ac:cxnSpMk id="33" creationId="{FFD50226-E40D-D5AA-0691-5A0409671AB1}"/>
          </ac:cxnSpMkLst>
        </pc:cxnChg>
        <pc:cxnChg chg="mod">
          <ac:chgData name="Edward Bosko" userId="3c2d16a148962151" providerId="LiveId" clId="{74FE41F7-1382-43B4-B24E-85A3A64BAD84}" dt="2025-06-11T16:14:01.934" v="4858" actId="1076"/>
          <ac:cxnSpMkLst>
            <pc:docMk/>
            <pc:sldMk cId="329585830" sldId="3163"/>
            <ac:cxnSpMk id="34" creationId="{014C35D9-F22E-DD43-AF83-4DBED06FA1AA}"/>
          </ac:cxnSpMkLst>
        </pc:cxnChg>
      </pc:sldChg>
      <pc:sldChg chg="del">
        <pc:chgData name="Edward Bosko" userId="3c2d16a148962151" providerId="LiveId" clId="{74FE41F7-1382-43B4-B24E-85A3A64BAD84}" dt="2025-06-09T14:26:25.785" v="92" actId="47"/>
        <pc:sldMkLst>
          <pc:docMk/>
          <pc:sldMk cId="1559491141" sldId="3163"/>
        </pc:sldMkLst>
      </pc:sldChg>
      <pc:sldChg chg="addSp modSp add mod">
        <pc:chgData name="Edward Bosko" userId="3c2d16a148962151" providerId="LiveId" clId="{74FE41F7-1382-43B4-B24E-85A3A64BAD84}" dt="2025-06-11T11:32:20.092" v="3935" actId="20577"/>
        <pc:sldMkLst>
          <pc:docMk/>
          <pc:sldMk cId="1001171619" sldId="3164"/>
        </pc:sldMkLst>
      </pc:sldChg>
      <pc:sldChg chg="del">
        <pc:chgData name="Edward Bosko" userId="3c2d16a148962151" providerId="LiveId" clId="{74FE41F7-1382-43B4-B24E-85A3A64BAD84}" dt="2025-06-09T14:26:36.475" v="97" actId="47"/>
        <pc:sldMkLst>
          <pc:docMk/>
          <pc:sldMk cId="2471877863" sldId="3164"/>
        </pc:sldMkLst>
      </pc:sldChg>
      <pc:sldChg chg="addSp delSp modSp add del mod">
        <pc:chgData name="Edward Bosko" userId="3c2d16a148962151" providerId="LiveId" clId="{74FE41F7-1382-43B4-B24E-85A3A64BAD84}" dt="2025-06-11T16:09:27.620" v="4654" actId="47"/>
        <pc:sldMkLst>
          <pc:docMk/>
          <pc:sldMk cId="3874671188" sldId="3165"/>
        </pc:sldMkLst>
      </pc:sldChg>
      <pc:sldChg chg="delSp modSp add mod">
        <pc:chgData name="Edward Bosko" userId="3c2d16a148962151" providerId="LiveId" clId="{74FE41F7-1382-43B4-B24E-85A3A64BAD84}" dt="2025-06-11T07:44:24.719" v="950" actId="20577"/>
        <pc:sldMkLst>
          <pc:docMk/>
          <pc:sldMk cId="1990166377" sldId="3166"/>
        </pc:sldMkLst>
        <pc:spChg chg="mod">
          <ac:chgData name="Edward Bosko" userId="3c2d16a148962151" providerId="LiveId" clId="{74FE41F7-1382-43B4-B24E-85A3A64BAD84}" dt="2025-06-11T07:44:24.719" v="950" actId="20577"/>
          <ac:spMkLst>
            <pc:docMk/>
            <pc:sldMk cId="1990166377" sldId="3166"/>
            <ac:spMk id="3" creationId="{AE8224B5-C3C5-AB46-A67E-72EE1A05E972}"/>
          </ac:spMkLst>
        </pc:spChg>
        <pc:spChg chg="mod">
          <ac:chgData name="Edward Bosko" userId="3c2d16a148962151" providerId="LiveId" clId="{74FE41F7-1382-43B4-B24E-85A3A64BAD84}" dt="2025-06-11T00:03:21.670" v="479" actId="20577"/>
          <ac:spMkLst>
            <pc:docMk/>
            <pc:sldMk cId="1990166377" sldId="3166"/>
            <ac:spMk id="32" creationId="{D50DF814-0705-DB14-9BB8-4632DE964FAC}"/>
          </ac:spMkLst>
        </pc:spChg>
        <pc:cxnChg chg="mod">
          <ac:chgData name="Edward Bosko" userId="3c2d16a148962151" providerId="LiveId" clId="{74FE41F7-1382-43B4-B24E-85A3A64BAD84}" dt="2025-06-11T00:03:29.081" v="480" actId="14100"/>
          <ac:cxnSpMkLst>
            <pc:docMk/>
            <pc:sldMk cId="1990166377" sldId="3166"/>
            <ac:cxnSpMk id="33" creationId="{354BB4C1-7C66-3F3D-F4D2-561ECF68E593}"/>
          </ac:cxnSpMkLst>
        </pc:cxnChg>
        <pc:cxnChg chg="mod">
          <ac:chgData name="Edward Bosko" userId="3c2d16a148962151" providerId="LiveId" clId="{74FE41F7-1382-43B4-B24E-85A3A64BAD84}" dt="2025-06-11T00:03:45.314" v="482" actId="14100"/>
          <ac:cxnSpMkLst>
            <pc:docMk/>
            <pc:sldMk cId="1990166377" sldId="3166"/>
            <ac:cxnSpMk id="34" creationId="{6018371D-076F-82A5-C5B9-C2A898C93EF8}"/>
          </ac:cxnSpMkLst>
        </pc:cxnChg>
      </pc:sldChg>
      <pc:sldChg chg="new del">
        <pc:chgData name="Edward Bosko" userId="3c2d16a148962151" providerId="LiveId" clId="{74FE41F7-1382-43B4-B24E-85A3A64BAD84}" dt="2025-06-11T00:03:06.129" v="453" actId="47"/>
        <pc:sldMkLst>
          <pc:docMk/>
          <pc:sldMk cId="3655504663" sldId="3166"/>
        </pc:sldMkLst>
      </pc:sldChg>
      <pc:sldChg chg="addSp modSp add mod">
        <pc:chgData name="Edward Bosko" userId="3c2d16a148962151" providerId="LiveId" clId="{74FE41F7-1382-43B4-B24E-85A3A64BAD84}" dt="2025-06-11T07:59:08.546" v="1188" actId="1076"/>
        <pc:sldMkLst>
          <pc:docMk/>
          <pc:sldMk cId="29547874" sldId="3167"/>
        </pc:sldMkLst>
        <pc:spChg chg="mod">
          <ac:chgData name="Edward Bosko" userId="3c2d16a148962151" providerId="LiveId" clId="{74FE41F7-1382-43B4-B24E-85A3A64BAD84}" dt="2025-06-11T07:53:57.465" v="1167" actId="20577"/>
          <ac:spMkLst>
            <pc:docMk/>
            <pc:sldMk cId="29547874" sldId="3167"/>
            <ac:spMk id="3" creationId="{E51B1D91-CD03-D1A1-3596-8C24C017F7A6}"/>
          </ac:spMkLst>
        </pc:spChg>
        <pc:spChg chg="add mod">
          <ac:chgData name="Edward Bosko" userId="3c2d16a148962151" providerId="LiveId" clId="{74FE41F7-1382-43B4-B24E-85A3A64BAD84}" dt="2025-06-11T07:59:08.546" v="1188" actId="1076"/>
          <ac:spMkLst>
            <pc:docMk/>
            <pc:sldMk cId="29547874" sldId="3167"/>
            <ac:spMk id="7" creationId="{7AF3B45B-DD02-45CA-94B6-DE474D88A049}"/>
          </ac:spMkLst>
        </pc:spChg>
        <pc:picChg chg="add mod">
          <ac:chgData name="Edward Bosko" userId="3c2d16a148962151" providerId="LiveId" clId="{74FE41F7-1382-43B4-B24E-85A3A64BAD84}" dt="2025-06-11T07:52:29.768" v="1101" actId="1076"/>
          <ac:picMkLst>
            <pc:docMk/>
            <pc:sldMk cId="29547874" sldId="3167"/>
            <ac:picMk id="5" creationId="{D7F7A4FF-A5A3-ED9E-63A5-ABAEA92A9613}"/>
          </ac:picMkLst>
        </pc:picChg>
      </pc:sldChg>
      <pc:sldChg chg="addSp delSp modSp add mod">
        <pc:chgData name="Edward Bosko" userId="3c2d16a148962151" providerId="LiveId" clId="{74FE41F7-1382-43B4-B24E-85A3A64BAD84}" dt="2025-06-11T08:02:30.227" v="1289" actId="20577"/>
        <pc:sldMkLst>
          <pc:docMk/>
          <pc:sldMk cId="2450537480" sldId="3168"/>
        </pc:sldMkLst>
        <pc:spChg chg="mod">
          <ac:chgData name="Edward Bosko" userId="3c2d16a148962151" providerId="LiveId" clId="{74FE41F7-1382-43B4-B24E-85A3A64BAD84}" dt="2025-06-11T08:02:30.227" v="1289" actId="20577"/>
          <ac:spMkLst>
            <pc:docMk/>
            <pc:sldMk cId="2450537480" sldId="3168"/>
            <ac:spMk id="3" creationId="{CE09A7FE-A7C2-1556-0FFF-C30CD3BE90A8}"/>
          </ac:spMkLst>
        </pc:spChg>
        <pc:spChg chg="add mod">
          <ac:chgData name="Edward Bosko" userId="3c2d16a148962151" providerId="LiveId" clId="{74FE41F7-1382-43B4-B24E-85A3A64BAD84}" dt="2025-06-11T07:59:18.062" v="1189"/>
          <ac:spMkLst>
            <pc:docMk/>
            <pc:sldMk cId="2450537480" sldId="3168"/>
            <ac:spMk id="8" creationId="{87F7DB3D-97C9-557D-A4F1-F77FD96721F9}"/>
          </ac:spMkLst>
        </pc:spChg>
        <pc:picChg chg="add mod">
          <ac:chgData name="Edward Bosko" userId="3c2d16a148962151" providerId="LiveId" clId="{74FE41F7-1382-43B4-B24E-85A3A64BAD84}" dt="2025-06-11T07:56:38.917" v="1178" actId="1076"/>
          <ac:picMkLst>
            <pc:docMk/>
            <pc:sldMk cId="2450537480" sldId="3168"/>
            <ac:picMk id="7" creationId="{924C10C8-A711-75A1-773E-3FEE7BFC306E}"/>
          </ac:picMkLst>
        </pc:picChg>
      </pc:sldChg>
      <pc:sldChg chg="addSp delSp modSp add mod">
        <pc:chgData name="Edward Bosko" userId="3c2d16a148962151" providerId="LiveId" clId="{74FE41F7-1382-43B4-B24E-85A3A64BAD84}" dt="2025-06-11T08:16:20.913" v="1450" actId="20577"/>
        <pc:sldMkLst>
          <pc:docMk/>
          <pc:sldMk cId="1487406107" sldId="3169"/>
        </pc:sldMkLst>
        <pc:spChg chg="mod">
          <ac:chgData name="Edward Bosko" userId="3c2d16a148962151" providerId="LiveId" clId="{74FE41F7-1382-43B4-B24E-85A3A64BAD84}" dt="2025-06-11T08:16:20.913" v="1450" actId="20577"/>
          <ac:spMkLst>
            <pc:docMk/>
            <pc:sldMk cId="1487406107" sldId="3169"/>
            <ac:spMk id="3" creationId="{1F00C2FA-C8B5-B828-3BB2-29AE4CADE3D4}"/>
          </ac:spMkLst>
        </pc:spChg>
        <pc:picChg chg="add mod">
          <ac:chgData name="Edward Bosko" userId="3c2d16a148962151" providerId="LiveId" clId="{74FE41F7-1382-43B4-B24E-85A3A64BAD84}" dt="2025-06-11T08:10:58.852" v="1306" actId="1076"/>
          <ac:picMkLst>
            <pc:docMk/>
            <pc:sldMk cId="1487406107" sldId="3169"/>
            <ac:picMk id="5" creationId="{E2600D23-9ADA-1676-56A7-5656179F4037}"/>
          </ac:picMkLst>
        </pc:picChg>
      </pc:sldChg>
      <pc:sldChg chg="addSp delSp modSp add mod">
        <pc:chgData name="Edward Bosko" userId="3c2d16a148962151" providerId="LiveId" clId="{74FE41F7-1382-43B4-B24E-85A3A64BAD84}" dt="2025-06-11T08:23:34.535" v="1630" actId="1076"/>
        <pc:sldMkLst>
          <pc:docMk/>
          <pc:sldMk cId="1668687284" sldId="3170"/>
        </pc:sldMkLst>
        <pc:spChg chg="mod">
          <ac:chgData name="Edward Bosko" userId="3c2d16a148962151" providerId="LiveId" clId="{74FE41F7-1382-43B4-B24E-85A3A64BAD84}" dt="2025-06-11T08:22:53.290" v="1627" actId="20577"/>
          <ac:spMkLst>
            <pc:docMk/>
            <pc:sldMk cId="1668687284" sldId="3170"/>
            <ac:spMk id="3" creationId="{3C1BE7C7-5375-6DE9-EC04-FF3C17A41141}"/>
          </ac:spMkLst>
        </pc:spChg>
        <pc:picChg chg="add mod">
          <ac:chgData name="Edward Bosko" userId="3c2d16a148962151" providerId="LiveId" clId="{74FE41F7-1382-43B4-B24E-85A3A64BAD84}" dt="2025-06-11T08:23:34.535" v="1630" actId="1076"/>
          <ac:picMkLst>
            <pc:docMk/>
            <pc:sldMk cId="1668687284" sldId="3170"/>
            <ac:picMk id="7" creationId="{AA972D89-C787-26A1-72D4-C430C7FFBEBE}"/>
          </ac:picMkLst>
        </pc:picChg>
      </pc:sldChg>
      <pc:sldChg chg="addSp delSp modSp add mod ord">
        <pc:chgData name="Edward Bosko" userId="3c2d16a148962151" providerId="LiveId" clId="{74FE41F7-1382-43B4-B24E-85A3A64BAD84}" dt="2025-06-11T08:28:58.974" v="1784" actId="20577"/>
        <pc:sldMkLst>
          <pc:docMk/>
          <pc:sldMk cId="249018755" sldId="3171"/>
        </pc:sldMkLst>
        <pc:spChg chg="mod">
          <ac:chgData name="Edward Bosko" userId="3c2d16a148962151" providerId="LiveId" clId="{74FE41F7-1382-43B4-B24E-85A3A64BAD84}" dt="2025-06-11T08:28:58.974" v="1784" actId="20577"/>
          <ac:spMkLst>
            <pc:docMk/>
            <pc:sldMk cId="249018755" sldId="3171"/>
            <ac:spMk id="3" creationId="{78F5DC38-58E3-7586-7548-EC9C183425BD}"/>
          </ac:spMkLst>
        </pc:spChg>
        <pc:picChg chg="add mod">
          <ac:chgData name="Edward Bosko" userId="3c2d16a148962151" providerId="LiveId" clId="{74FE41F7-1382-43B4-B24E-85A3A64BAD84}" dt="2025-06-11T08:28:52.652" v="1748" actId="1076"/>
          <ac:picMkLst>
            <pc:docMk/>
            <pc:sldMk cId="249018755" sldId="3171"/>
            <ac:picMk id="5" creationId="{C5B3039D-687B-D161-3F41-DA1C318650A4}"/>
          </ac:picMkLst>
        </pc:picChg>
      </pc:sldChg>
      <pc:sldChg chg="addSp delSp modSp add mod">
        <pc:chgData name="Edward Bosko" userId="3c2d16a148962151" providerId="LiveId" clId="{74FE41F7-1382-43B4-B24E-85A3A64BAD84}" dt="2025-06-11T08:37:12.422" v="1920" actId="20577"/>
        <pc:sldMkLst>
          <pc:docMk/>
          <pc:sldMk cId="2172720303" sldId="3172"/>
        </pc:sldMkLst>
        <pc:spChg chg="mod">
          <ac:chgData name="Edward Bosko" userId="3c2d16a148962151" providerId="LiveId" clId="{74FE41F7-1382-43B4-B24E-85A3A64BAD84}" dt="2025-06-11T08:37:12.422" v="1920" actId="20577"/>
          <ac:spMkLst>
            <pc:docMk/>
            <pc:sldMk cId="2172720303" sldId="3172"/>
            <ac:spMk id="3" creationId="{B3B008BD-E32A-0C7D-B9A5-07DC1FF10481}"/>
          </ac:spMkLst>
        </pc:spChg>
        <pc:picChg chg="add mod">
          <ac:chgData name="Edward Bosko" userId="3c2d16a148962151" providerId="LiveId" clId="{74FE41F7-1382-43B4-B24E-85A3A64BAD84}" dt="2025-06-11T08:33:31.202" v="1847" actId="1076"/>
          <ac:picMkLst>
            <pc:docMk/>
            <pc:sldMk cId="2172720303" sldId="3172"/>
            <ac:picMk id="5" creationId="{52A47D93-60CA-3C8E-8C66-AAC429A7AC65}"/>
          </ac:picMkLst>
        </pc:picChg>
      </pc:sldChg>
      <pc:sldChg chg="addSp delSp modSp add mod">
        <pc:chgData name="Edward Bosko" userId="3c2d16a148962151" providerId="LiveId" clId="{74FE41F7-1382-43B4-B24E-85A3A64BAD84}" dt="2025-06-11T08:41:19.583" v="2075" actId="20577"/>
        <pc:sldMkLst>
          <pc:docMk/>
          <pc:sldMk cId="3569335798" sldId="3173"/>
        </pc:sldMkLst>
        <pc:spChg chg="mod">
          <ac:chgData name="Edward Bosko" userId="3c2d16a148962151" providerId="LiveId" clId="{74FE41F7-1382-43B4-B24E-85A3A64BAD84}" dt="2025-06-11T08:41:19.583" v="2075" actId="20577"/>
          <ac:spMkLst>
            <pc:docMk/>
            <pc:sldMk cId="3569335798" sldId="3173"/>
            <ac:spMk id="3" creationId="{63B49809-5215-E1F6-5033-78BCEA424E72}"/>
          </ac:spMkLst>
        </pc:spChg>
        <pc:picChg chg="add mod">
          <ac:chgData name="Edward Bosko" userId="3c2d16a148962151" providerId="LiveId" clId="{74FE41F7-1382-43B4-B24E-85A3A64BAD84}" dt="2025-06-11T08:39:11.944" v="1954" actId="1076"/>
          <ac:picMkLst>
            <pc:docMk/>
            <pc:sldMk cId="3569335798" sldId="3173"/>
            <ac:picMk id="7" creationId="{64CF3E58-16C6-3117-914F-A24FA985CE42}"/>
          </ac:picMkLst>
        </pc:picChg>
      </pc:sldChg>
      <pc:sldChg chg="modSp add mod">
        <pc:chgData name="Edward Bosko" userId="3c2d16a148962151" providerId="LiveId" clId="{74FE41F7-1382-43B4-B24E-85A3A64BAD84}" dt="2025-06-11T10:02:19.805" v="3306" actId="255"/>
        <pc:sldMkLst>
          <pc:docMk/>
          <pc:sldMk cId="2159199619" sldId="3174"/>
        </pc:sldMkLst>
        <pc:spChg chg="mod">
          <ac:chgData name="Edward Bosko" userId="3c2d16a148962151" providerId="LiveId" clId="{74FE41F7-1382-43B4-B24E-85A3A64BAD84}" dt="2025-06-11T10:02:19.805" v="3306" actId="255"/>
          <ac:spMkLst>
            <pc:docMk/>
            <pc:sldMk cId="2159199619" sldId="3174"/>
            <ac:spMk id="3" creationId="{3DAAA65E-AD3D-5D3E-C9E2-088E035CEBD8}"/>
          </ac:spMkLst>
        </pc:spChg>
      </pc:sldChg>
      <pc:sldChg chg="addSp modSp new mod ord">
        <pc:chgData name="Edward Bosko" userId="3c2d16a148962151" providerId="LiveId" clId="{74FE41F7-1382-43B4-B24E-85A3A64BAD84}" dt="2025-06-11T10:33:46.796" v="3564"/>
        <pc:sldMkLst>
          <pc:docMk/>
          <pc:sldMk cId="409661861" sldId="3175"/>
        </pc:sldMkLst>
      </pc:sldChg>
      <pc:sldChg chg="add del">
        <pc:chgData name="Edward Bosko" userId="3c2d16a148962151" providerId="LiveId" clId="{74FE41F7-1382-43B4-B24E-85A3A64BAD84}" dt="2025-06-11T15:43:20.396" v="4167" actId="47"/>
        <pc:sldMkLst>
          <pc:docMk/>
          <pc:sldMk cId="1804525758" sldId="3176"/>
        </pc:sldMkLst>
      </pc:sldChg>
      <pc:sldChg chg="modSp add mod">
        <pc:chgData name="Edward Bosko" userId="3c2d16a148962151" providerId="LiveId" clId="{74FE41F7-1382-43B4-B24E-85A3A64BAD84}" dt="2025-06-11T15:54:49.796" v="4338" actId="20577"/>
        <pc:sldMkLst>
          <pc:docMk/>
          <pc:sldMk cId="3923069194" sldId="3177"/>
        </pc:sldMkLst>
        <pc:spChg chg="mod">
          <ac:chgData name="Edward Bosko" userId="3c2d16a148962151" providerId="LiveId" clId="{74FE41F7-1382-43B4-B24E-85A3A64BAD84}" dt="2025-06-11T15:54:49.796" v="4338" actId="20577"/>
          <ac:spMkLst>
            <pc:docMk/>
            <pc:sldMk cId="3923069194" sldId="3177"/>
            <ac:spMk id="8" creationId="{C5AAAF08-1564-F281-C24E-2D0989A45745}"/>
          </ac:spMkLst>
        </pc:spChg>
        <pc:spChg chg="mod">
          <ac:chgData name="Edward Bosko" userId="3c2d16a148962151" providerId="LiveId" clId="{74FE41F7-1382-43B4-B24E-85A3A64BAD84}" dt="2025-06-11T15:28:07.543" v="3953" actId="20577"/>
          <ac:spMkLst>
            <pc:docMk/>
            <pc:sldMk cId="3923069194" sldId="3177"/>
            <ac:spMk id="32" creationId="{C18B7D33-C919-2B0C-A5FA-50D140EE0B31}"/>
          </ac:spMkLst>
        </pc:spChg>
      </pc:sldChg>
      <pc:sldChg chg="addSp modSp add mod">
        <pc:chgData name="Edward Bosko" userId="3c2d16a148962151" providerId="LiveId" clId="{74FE41F7-1382-43B4-B24E-85A3A64BAD84}" dt="2025-06-11T16:08:49.553" v="4642" actId="1076"/>
        <pc:sldMkLst>
          <pc:docMk/>
          <pc:sldMk cId="653944246" sldId="3178"/>
        </pc:sldMkLst>
      </pc:sldChg>
      <pc:sldChg chg="addSp modSp add mod">
        <pc:chgData name="Edward Bosko" userId="3c2d16a148962151" providerId="LiveId" clId="{74FE41F7-1382-43B4-B24E-85A3A64BAD84}" dt="2025-06-11T20:48:13.217" v="7835" actId="20577"/>
        <pc:sldMkLst>
          <pc:docMk/>
          <pc:sldMk cId="2128760437" sldId="3179"/>
        </pc:sldMkLst>
      </pc:sldChg>
      <pc:sldChg chg="addSp delSp modSp add mod">
        <pc:chgData name="Edward Bosko" userId="3c2d16a148962151" providerId="LiveId" clId="{74FE41F7-1382-43B4-B24E-85A3A64BAD84}" dt="2025-06-11T18:16:18.807" v="6558" actId="1076"/>
        <pc:sldMkLst>
          <pc:docMk/>
          <pc:sldMk cId="2448660047" sldId="3180"/>
        </pc:sldMkLst>
        <pc:spChg chg="mod">
          <ac:chgData name="Edward Bosko" userId="3c2d16a148962151" providerId="LiveId" clId="{74FE41F7-1382-43B4-B24E-85A3A64BAD84}" dt="2025-06-11T16:46:16.916" v="5203" actId="20577"/>
          <ac:spMkLst>
            <pc:docMk/>
            <pc:sldMk cId="2448660047" sldId="3180"/>
            <ac:spMk id="3" creationId="{BB33D7B7-D4FE-0A41-03A6-C5BE64BA8851}"/>
          </ac:spMkLst>
        </pc:spChg>
        <pc:spChg chg="add mod">
          <ac:chgData name="Edward Bosko" userId="3c2d16a148962151" providerId="LiveId" clId="{74FE41F7-1382-43B4-B24E-85A3A64BAD84}" dt="2025-06-11T18:16:18.807" v="6558" actId="1076"/>
          <ac:spMkLst>
            <pc:docMk/>
            <pc:sldMk cId="2448660047" sldId="3180"/>
            <ac:spMk id="11" creationId="{639D7628-F29A-9CC6-D616-6F39B3361C06}"/>
          </ac:spMkLst>
        </pc:spChg>
        <pc:picChg chg="add mod">
          <ac:chgData name="Edward Bosko" userId="3c2d16a148962151" providerId="LiveId" clId="{74FE41F7-1382-43B4-B24E-85A3A64BAD84}" dt="2025-06-11T16:39:58.607" v="5023" actId="1076"/>
          <ac:picMkLst>
            <pc:docMk/>
            <pc:sldMk cId="2448660047" sldId="3180"/>
            <ac:picMk id="10" creationId="{F160AD46-D4C2-0176-2EAA-76A11E820675}"/>
          </ac:picMkLst>
        </pc:picChg>
      </pc:sldChg>
      <pc:sldChg chg="addSp delSp modSp add mod">
        <pc:chgData name="Edward Bosko" userId="3c2d16a148962151" providerId="LiveId" clId="{74FE41F7-1382-43B4-B24E-85A3A64BAD84}" dt="2025-06-11T18:16:26.031" v="6560" actId="1076"/>
        <pc:sldMkLst>
          <pc:docMk/>
          <pc:sldMk cId="1194198437" sldId="3181"/>
        </pc:sldMkLst>
        <pc:spChg chg="mod">
          <ac:chgData name="Edward Bosko" userId="3c2d16a148962151" providerId="LiveId" clId="{74FE41F7-1382-43B4-B24E-85A3A64BAD84}" dt="2025-06-11T17:06:48.579" v="5369" actId="1076"/>
          <ac:spMkLst>
            <pc:docMk/>
            <pc:sldMk cId="1194198437" sldId="3181"/>
            <ac:spMk id="3" creationId="{B40C41A7-6A21-1FF7-8E51-4C0754055FF4}"/>
          </ac:spMkLst>
        </pc:spChg>
        <pc:spChg chg="add mod">
          <ac:chgData name="Edward Bosko" userId="3c2d16a148962151" providerId="LiveId" clId="{74FE41F7-1382-43B4-B24E-85A3A64BAD84}" dt="2025-06-11T18:16:26.031" v="6560" actId="1076"/>
          <ac:spMkLst>
            <pc:docMk/>
            <pc:sldMk cId="1194198437" sldId="3181"/>
            <ac:spMk id="7" creationId="{D2FCFD55-E281-3876-D836-C313AD36C1DF}"/>
          </ac:spMkLst>
        </pc:spChg>
        <pc:picChg chg="add mod">
          <ac:chgData name="Edward Bosko" userId="3c2d16a148962151" providerId="LiveId" clId="{74FE41F7-1382-43B4-B24E-85A3A64BAD84}" dt="2025-06-11T16:47:58.221" v="5226" actId="1076"/>
          <ac:picMkLst>
            <pc:docMk/>
            <pc:sldMk cId="1194198437" sldId="3181"/>
            <ac:picMk id="5" creationId="{72BC2FA4-0742-1841-7F4E-EC6F6ACD4014}"/>
          </ac:picMkLst>
        </pc:picChg>
      </pc:sldChg>
      <pc:sldChg chg="addSp delSp modSp add mod">
        <pc:chgData name="Edward Bosko" userId="3c2d16a148962151" providerId="LiveId" clId="{74FE41F7-1382-43B4-B24E-85A3A64BAD84}" dt="2025-06-11T18:16:28.864" v="6561"/>
        <pc:sldMkLst>
          <pc:docMk/>
          <pc:sldMk cId="3523072305" sldId="3182"/>
        </pc:sldMkLst>
        <pc:spChg chg="mod">
          <ac:chgData name="Edward Bosko" userId="3c2d16a148962151" providerId="LiveId" clId="{74FE41F7-1382-43B4-B24E-85A3A64BAD84}" dt="2025-06-11T18:11:45.100" v="6453" actId="20577"/>
          <ac:spMkLst>
            <pc:docMk/>
            <pc:sldMk cId="3523072305" sldId="3182"/>
            <ac:spMk id="3" creationId="{EB99A63D-404F-8C7B-C069-D1B3FBE04A8B}"/>
          </ac:spMkLst>
        </pc:spChg>
        <pc:spChg chg="add mod">
          <ac:chgData name="Edward Bosko" userId="3c2d16a148962151" providerId="LiveId" clId="{74FE41F7-1382-43B4-B24E-85A3A64BAD84}" dt="2025-06-11T18:16:28.864" v="6561"/>
          <ac:spMkLst>
            <pc:docMk/>
            <pc:sldMk cId="3523072305" sldId="3182"/>
            <ac:spMk id="8" creationId="{EBD7829C-24F3-F571-1096-FFE4F071832E}"/>
          </ac:spMkLst>
        </pc:spChg>
        <pc:picChg chg="add mod">
          <ac:chgData name="Edward Bosko" userId="3c2d16a148962151" providerId="LiveId" clId="{74FE41F7-1382-43B4-B24E-85A3A64BAD84}" dt="2025-06-11T17:16:03.234" v="5377" actId="1076"/>
          <ac:picMkLst>
            <pc:docMk/>
            <pc:sldMk cId="3523072305" sldId="3182"/>
            <ac:picMk id="7" creationId="{F0EDA4A5-6227-A880-896A-6B8DDB2DDFB1}"/>
          </ac:picMkLst>
        </pc:picChg>
      </pc:sldChg>
      <pc:sldChg chg="addSp delSp modSp add mod">
        <pc:chgData name="Edward Bosko" userId="3c2d16a148962151" providerId="LiveId" clId="{74FE41F7-1382-43B4-B24E-85A3A64BAD84}" dt="2025-06-11T18:16:34.267" v="6563" actId="1076"/>
        <pc:sldMkLst>
          <pc:docMk/>
          <pc:sldMk cId="2338754761" sldId="3183"/>
        </pc:sldMkLst>
        <pc:spChg chg="mod">
          <ac:chgData name="Edward Bosko" userId="3c2d16a148962151" providerId="LiveId" clId="{74FE41F7-1382-43B4-B24E-85A3A64BAD84}" dt="2025-06-11T17:29:21.963" v="5654" actId="20577"/>
          <ac:spMkLst>
            <pc:docMk/>
            <pc:sldMk cId="2338754761" sldId="3183"/>
            <ac:spMk id="3" creationId="{3C80C954-D2B4-84D5-58F2-5B393170E6B8}"/>
          </ac:spMkLst>
        </pc:spChg>
        <pc:spChg chg="add mod">
          <ac:chgData name="Edward Bosko" userId="3c2d16a148962151" providerId="LiveId" clId="{74FE41F7-1382-43B4-B24E-85A3A64BAD84}" dt="2025-06-11T18:16:34.267" v="6563" actId="1076"/>
          <ac:spMkLst>
            <pc:docMk/>
            <pc:sldMk cId="2338754761" sldId="3183"/>
            <ac:spMk id="8" creationId="{D601EBF6-2694-6C8E-DBC1-713D1A4CB8E8}"/>
          </ac:spMkLst>
        </pc:spChg>
        <pc:picChg chg="add mod">
          <ac:chgData name="Edward Bosko" userId="3c2d16a148962151" providerId="LiveId" clId="{74FE41F7-1382-43B4-B24E-85A3A64BAD84}" dt="2025-06-11T17:23:08.340" v="5577" actId="1076"/>
          <ac:picMkLst>
            <pc:docMk/>
            <pc:sldMk cId="2338754761" sldId="3183"/>
            <ac:picMk id="7" creationId="{20DCDC9C-BDBC-E196-598E-9C3838EFE2EE}"/>
          </ac:picMkLst>
        </pc:picChg>
      </pc:sldChg>
      <pc:sldChg chg="addSp delSp modSp add mod">
        <pc:chgData name="Edward Bosko" userId="3c2d16a148962151" providerId="LiveId" clId="{74FE41F7-1382-43B4-B24E-85A3A64BAD84}" dt="2025-06-11T18:16:40.240" v="6565" actId="1076"/>
        <pc:sldMkLst>
          <pc:docMk/>
          <pc:sldMk cId="3354360614" sldId="3184"/>
        </pc:sldMkLst>
        <pc:spChg chg="mod">
          <ac:chgData name="Edward Bosko" userId="3c2d16a148962151" providerId="LiveId" clId="{74FE41F7-1382-43B4-B24E-85A3A64BAD84}" dt="2025-06-11T17:41:27.779" v="6045" actId="20577"/>
          <ac:spMkLst>
            <pc:docMk/>
            <pc:sldMk cId="3354360614" sldId="3184"/>
            <ac:spMk id="3" creationId="{90AED0C2-57F0-CC8B-7B11-D8781DFB834B}"/>
          </ac:spMkLst>
        </pc:spChg>
        <pc:spChg chg="add mod">
          <ac:chgData name="Edward Bosko" userId="3c2d16a148962151" providerId="LiveId" clId="{74FE41F7-1382-43B4-B24E-85A3A64BAD84}" dt="2025-06-11T18:16:40.240" v="6565" actId="1076"/>
          <ac:spMkLst>
            <pc:docMk/>
            <pc:sldMk cId="3354360614" sldId="3184"/>
            <ac:spMk id="8" creationId="{FD5BA1E5-64BC-13ED-92A8-892A33F5A3E5}"/>
          </ac:spMkLst>
        </pc:spChg>
        <pc:picChg chg="add mod">
          <ac:chgData name="Edward Bosko" userId="3c2d16a148962151" providerId="LiveId" clId="{74FE41F7-1382-43B4-B24E-85A3A64BAD84}" dt="2025-06-11T17:31:51.764" v="5765" actId="1076"/>
          <ac:picMkLst>
            <pc:docMk/>
            <pc:sldMk cId="3354360614" sldId="3184"/>
            <ac:picMk id="5" creationId="{E9C97F9E-AC3F-08D0-DC3C-318A4B50DE35}"/>
          </ac:picMkLst>
        </pc:picChg>
      </pc:sldChg>
      <pc:sldChg chg="addSp delSp modSp add mod">
        <pc:chgData name="Edward Bosko" userId="3c2d16a148962151" providerId="LiveId" clId="{74FE41F7-1382-43B4-B24E-85A3A64BAD84}" dt="2025-06-11T18:16:45.505" v="6567" actId="1076"/>
        <pc:sldMkLst>
          <pc:docMk/>
          <pc:sldMk cId="3839381821" sldId="3185"/>
        </pc:sldMkLst>
        <pc:spChg chg="mod">
          <ac:chgData name="Edward Bosko" userId="3c2d16a148962151" providerId="LiveId" clId="{74FE41F7-1382-43B4-B24E-85A3A64BAD84}" dt="2025-06-11T17:44:41.093" v="6106" actId="20577"/>
          <ac:spMkLst>
            <pc:docMk/>
            <pc:sldMk cId="3839381821" sldId="3185"/>
            <ac:spMk id="3" creationId="{A8FDEF92-E300-6D43-696B-B1C05A2F68EE}"/>
          </ac:spMkLst>
        </pc:spChg>
        <pc:spChg chg="add mod">
          <ac:chgData name="Edward Bosko" userId="3c2d16a148962151" providerId="LiveId" clId="{74FE41F7-1382-43B4-B24E-85A3A64BAD84}" dt="2025-06-11T18:16:45.505" v="6567" actId="1076"/>
          <ac:spMkLst>
            <pc:docMk/>
            <pc:sldMk cId="3839381821" sldId="3185"/>
            <ac:spMk id="7" creationId="{94DE2B16-3383-9467-4AD4-1847FC38A5B5}"/>
          </ac:spMkLst>
        </pc:spChg>
        <pc:picChg chg="add mod">
          <ac:chgData name="Edward Bosko" userId="3c2d16a148962151" providerId="LiveId" clId="{74FE41F7-1382-43B4-B24E-85A3A64BAD84}" dt="2025-06-11T17:41:48.633" v="6051" actId="1076"/>
          <ac:picMkLst>
            <pc:docMk/>
            <pc:sldMk cId="3839381821" sldId="3185"/>
            <ac:picMk id="5" creationId="{E3BCF2B1-77C2-5334-59AA-2CA2DF63FD9C}"/>
          </ac:picMkLst>
        </pc:picChg>
      </pc:sldChg>
      <pc:sldChg chg="addSp delSp modSp add mod">
        <pc:chgData name="Edward Bosko" userId="3c2d16a148962151" providerId="LiveId" clId="{74FE41F7-1382-43B4-B24E-85A3A64BAD84}" dt="2025-06-11T18:17:11.032" v="6569" actId="1076"/>
        <pc:sldMkLst>
          <pc:docMk/>
          <pc:sldMk cId="3605531474" sldId="3186"/>
        </pc:sldMkLst>
        <pc:spChg chg="mod">
          <ac:chgData name="Edward Bosko" userId="3c2d16a148962151" providerId="LiveId" clId="{74FE41F7-1382-43B4-B24E-85A3A64BAD84}" dt="2025-06-11T17:45:05.961" v="6171" actId="20577"/>
          <ac:spMkLst>
            <pc:docMk/>
            <pc:sldMk cId="3605531474" sldId="3186"/>
            <ac:spMk id="3" creationId="{21A1D8D4-90F1-426B-98BD-882D1B6864D7}"/>
          </ac:spMkLst>
        </pc:spChg>
        <pc:spChg chg="add mod">
          <ac:chgData name="Edward Bosko" userId="3c2d16a148962151" providerId="LiveId" clId="{74FE41F7-1382-43B4-B24E-85A3A64BAD84}" dt="2025-06-11T18:16:49.958" v="6568"/>
          <ac:spMkLst>
            <pc:docMk/>
            <pc:sldMk cId="3605531474" sldId="3186"/>
            <ac:spMk id="8" creationId="{1DD02765-A8FD-DDD2-B736-FA99CDE9014D}"/>
          </ac:spMkLst>
        </pc:spChg>
        <pc:picChg chg="add mod">
          <ac:chgData name="Edward Bosko" userId="3c2d16a148962151" providerId="LiveId" clId="{74FE41F7-1382-43B4-B24E-85A3A64BAD84}" dt="2025-06-11T18:17:11.032" v="6569" actId="1076"/>
          <ac:picMkLst>
            <pc:docMk/>
            <pc:sldMk cId="3605531474" sldId="3186"/>
            <ac:picMk id="7" creationId="{2A5D8BA6-D7E3-C171-AC8A-3738B8D718F3}"/>
          </ac:picMkLst>
        </pc:picChg>
      </pc:sldChg>
      <pc:sldChg chg="addSp delSp modSp add mod">
        <pc:chgData name="Edward Bosko" userId="3c2d16a148962151" providerId="LiveId" clId="{74FE41F7-1382-43B4-B24E-85A3A64BAD84}" dt="2025-06-11T18:17:27.770" v="6572" actId="1076"/>
        <pc:sldMkLst>
          <pc:docMk/>
          <pc:sldMk cId="930633630" sldId="3187"/>
        </pc:sldMkLst>
        <pc:spChg chg="mod">
          <ac:chgData name="Edward Bosko" userId="3c2d16a148962151" providerId="LiveId" clId="{74FE41F7-1382-43B4-B24E-85A3A64BAD84}" dt="2025-06-11T17:53:53.216" v="6314" actId="20577"/>
          <ac:spMkLst>
            <pc:docMk/>
            <pc:sldMk cId="930633630" sldId="3187"/>
            <ac:spMk id="3" creationId="{D879AE9D-185A-2A7D-38FE-5191C9731A83}"/>
          </ac:spMkLst>
        </pc:spChg>
        <pc:spChg chg="add mod">
          <ac:chgData name="Edward Bosko" userId="3c2d16a148962151" providerId="LiveId" clId="{74FE41F7-1382-43B4-B24E-85A3A64BAD84}" dt="2025-06-11T18:17:17.607" v="6570"/>
          <ac:spMkLst>
            <pc:docMk/>
            <pc:sldMk cId="930633630" sldId="3187"/>
            <ac:spMk id="8" creationId="{9D241922-EF76-A064-9D21-0603CBBF230E}"/>
          </ac:spMkLst>
        </pc:spChg>
        <pc:picChg chg="add mod">
          <ac:chgData name="Edward Bosko" userId="3c2d16a148962151" providerId="LiveId" clId="{74FE41F7-1382-43B4-B24E-85A3A64BAD84}" dt="2025-06-11T18:17:27.770" v="6572" actId="1076"/>
          <ac:picMkLst>
            <pc:docMk/>
            <pc:sldMk cId="930633630" sldId="3187"/>
            <ac:picMk id="7" creationId="{2866892C-FDAA-469B-A8FC-12E2DC8C1BC9}"/>
          </ac:picMkLst>
        </pc:picChg>
      </pc:sldChg>
      <pc:sldChg chg="addSp delSp modSp add mod">
        <pc:chgData name="Edward Bosko" userId="3c2d16a148962151" providerId="LiveId" clId="{74FE41F7-1382-43B4-B24E-85A3A64BAD84}" dt="2025-06-11T18:17:50.496" v="6575" actId="1076"/>
        <pc:sldMkLst>
          <pc:docMk/>
          <pc:sldMk cId="153978986" sldId="3188"/>
        </pc:sldMkLst>
        <pc:spChg chg="mod">
          <ac:chgData name="Edward Bosko" userId="3c2d16a148962151" providerId="LiveId" clId="{74FE41F7-1382-43B4-B24E-85A3A64BAD84}" dt="2025-06-11T18:17:50.496" v="6575" actId="1076"/>
          <ac:spMkLst>
            <pc:docMk/>
            <pc:sldMk cId="153978986" sldId="3188"/>
            <ac:spMk id="3" creationId="{30A12BCB-CB07-D5A4-D36D-092EEE0CBF6B}"/>
          </ac:spMkLst>
        </pc:spChg>
        <pc:spChg chg="add mod">
          <ac:chgData name="Edward Bosko" userId="3c2d16a148962151" providerId="LiveId" clId="{74FE41F7-1382-43B4-B24E-85A3A64BAD84}" dt="2025-06-11T18:17:34.158" v="6573"/>
          <ac:spMkLst>
            <pc:docMk/>
            <pc:sldMk cId="153978986" sldId="3188"/>
            <ac:spMk id="8" creationId="{87810BED-851A-9BD4-E322-A8D437F43AD5}"/>
          </ac:spMkLst>
        </pc:spChg>
        <pc:picChg chg="add mod">
          <ac:chgData name="Edward Bosko" userId="3c2d16a148962151" providerId="LiveId" clId="{74FE41F7-1382-43B4-B24E-85A3A64BAD84}" dt="2025-06-11T18:17:38.291" v="6574" actId="1076"/>
          <ac:picMkLst>
            <pc:docMk/>
            <pc:sldMk cId="153978986" sldId="3188"/>
            <ac:picMk id="7" creationId="{CBDDD8C1-2D03-C088-EB49-4BC42903F69C}"/>
          </ac:picMkLst>
        </pc:picChg>
      </pc:sldChg>
      <pc:sldChg chg="addSp delSp modSp add mod">
        <pc:chgData name="Edward Bosko" userId="3c2d16a148962151" providerId="LiveId" clId="{74FE41F7-1382-43B4-B24E-85A3A64BAD84}" dt="2025-06-11T18:17:58.057" v="6576"/>
        <pc:sldMkLst>
          <pc:docMk/>
          <pc:sldMk cId="1169756724" sldId="3189"/>
        </pc:sldMkLst>
        <pc:spChg chg="mod">
          <ac:chgData name="Edward Bosko" userId="3c2d16a148962151" providerId="LiveId" clId="{74FE41F7-1382-43B4-B24E-85A3A64BAD84}" dt="2025-06-11T18:13:48.705" v="6504" actId="6549"/>
          <ac:spMkLst>
            <pc:docMk/>
            <pc:sldMk cId="1169756724" sldId="3189"/>
            <ac:spMk id="3" creationId="{9064452E-334A-CAED-C8A2-5032CDAF1B25}"/>
          </ac:spMkLst>
        </pc:spChg>
        <pc:spChg chg="add mod">
          <ac:chgData name="Edward Bosko" userId="3c2d16a148962151" providerId="LiveId" clId="{74FE41F7-1382-43B4-B24E-85A3A64BAD84}" dt="2025-06-11T18:17:58.057" v="6576"/>
          <ac:spMkLst>
            <pc:docMk/>
            <pc:sldMk cId="1169756724" sldId="3189"/>
            <ac:spMk id="8" creationId="{182FA032-E6E3-C42B-0F23-82A3C6C4FC41}"/>
          </ac:spMkLst>
        </pc:spChg>
        <pc:picChg chg="add mod">
          <ac:chgData name="Edward Bosko" userId="3c2d16a148962151" providerId="LiveId" clId="{74FE41F7-1382-43B4-B24E-85A3A64BAD84}" dt="2025-06-11T18:02:30.419" v="6363" actId="1076"/>
          <ac:picMkLst>
            <pc:docMk/>
            <pc:sldMk cId="1169756724" sldId="3189"/>
            <ac:picMk id="5" creationId="{7E54E230-905D-6946-DCA1-4E96F2940169}"/>
          </ac:picMkLst>
        </pc:picChg>
      </pc:sldChg>
      <pc:sldChg chg="addSp delSp modSp new mod">
        <pc:chgData name="Edward Bosko" userId="3c2d16a148962151" providerId="LiveId" clId="{74FE41F7-1382-43B4-B24E-85A3A64BAD84}" dt="2025-06-11T18:26:16.288" v="6823" actId="1076"/>
        <pc:sldMkLst>
          <pc:docMk/>
          <pc:sldMk cId="884602132" sldId="3190"/>
        </pc:sldMkLst>
        <pc:spChg chg="add mod">
          <ac:chgData name="Edward Bosko" userId="3c2d16a148962151" providerId="LiveId" clId="{74FE41F7-1382-43B4-B24E-85A3A64BAD84}" dt="2025-06-11T18:26:16.288" v="6823" actId="1076"/>
          <ac:spMkLst>
            <pc:docMk/>
            <pc:sldMk cId="884602132" sldId="3190"/>
            <ac:spMk id="5" creationId="{11F59A70-C060-2961-9BFC-AB7B579F10CB}"/>
          </ac:spMkLst>
        </pc:spChg>
        <pc:graphicFrameChg chg="add mod modGraphic">
          <ac:chgData name="Edward Bosko" userId="3c2d16a148962151" providerId="LiveId" clId="{74FE41F7-1382-43B4-B24E-85A3A64BAD84}" dt="2025-06-11T18:26:10.348" v="6822" actId="1076"/>
          <ac:graphicFrameMkLst>
            <pc:docMk/>
            <pc:sldMk cId="884602132" sldId="3190"/>
            <ac:graphicFrameMk id="7" creationId="{610C45C0-1D5E-28EE-6606-E24CDF58414D}"/>
          </ac:graphicFrameMkLst>
        </pc:graphicFrameChg>
      </pc:sldChg>
      <pc:sldChg chg="addSp delSp modSp add mod">
        <pc:chgData name="Edward Bosko" userId="3c2d16a148962151" providerId="LiveId" clId="{74FE41F7-1382-43B4-B24E-85A3A64BAD84}" dt="2025-06-11T18:45:57.501" v="7334" actId="20577"/>
        <pc:sldMkLst>
          <pc:docMk/>
          <pc:sldMk cId="2745385323" sldId="3191"/>
        </pc:sldMkLst>
        <pc:spChg chg="add mod">
          <ac:chgData name="Edward Bosko" userId="3c2d16a148962151" providerId="LiveId" clId="{74FE41F7-1382-43B4-B24E-85A3A64BAD84}" dt="2025-06-11T18:45:57.501" v="7334" actId="20577"/>
          <ac:spMkLst>
            <pc:docMk/>
            <pc:sldMk cId="2745385323" sldId="3191"/>
            <ac:spMk id="5" creationId="{80771656-5640-AE74-A0E9-FD986C0891B6}"/>
          </ac:spMkLst>
        </pc:spChg>
        <pc:spChg chg="mod">
          <ac:chgData name="Edward Bosko" userId="3c2d16a148962151" providerId="LiveId" clId="{74FE41F7-1382-43B4-B24E-85A3A64BAD84}" dt="2025-06-11T18:30:42.874" v="6868" actId="1076"/>
          <ac:spMkLst>
            <pc:docMk/>
            <pc:sldMk cId="2745385323" sldId="3191"/>
            <ac:spMk id="32" creationId="{48884959-0A8F-D3F6-DA5B-F9FAFB09B090}"/>
          </ac:spMkLst>
        </pc:spChg>
        <pc:cxnChg chg="mod">
          <ac:chgData name="Edward Bosko" userId="3c2d16a148962151" providerId="LiveId" clId="{74FE41F7-1382-43B4-B24E-85A3A64BAD84}" dt="2025-06-11T18:30:37.717" v="6867" actId="1076"/>
          <ac:cxnSpMkLst>
            <pc:docMk/>
            <pc:sldMk cId="2745385323" sldId="3191"/>
            <ac:cxnSpMk id="33" creationId="{5C9179BD-72DA-ECA1-D2FB-E55AA2593E16}"/>
          </ac:cxnSpMkLst>
        </pc:cxnChg>
        <pc:cxnChg chg="mod">
          <ac:chgData name="Edward Bosko" userId="3c2d16a148962151" providerId="LiveId" clId="{74FE41F7-1382-43B4-B24E-85A3A64BAD84}" dt="2025-06-11T18:30:34.223" v="6866" actId="1076"/>
          <ac:cxnSpMkLst>
            <pc:docMk/>
            <pc:sldMk cId="2745385323" sldId="3191"/>
            <ac:cxnSpMk id="34" creationId="{37805348-A8A3-C100-5A58-23C3C8809CE4}"/>
          </ac:cxnSpMkLst>
        </pc:cxnChg>
      </pc:sldChg>
      <pc:sldChg chg="modSp add mod">
        <pc:chgData name="Edward Bosko" userId="3c2d16a148962151" providerId="LiveId" clId="{74FE41F7-1382-43B4-B24E-85A3A64BAD84}" dt="2025-06-11T18:56:11.175" v="7807" actId="20577"/>
        <pc:sldMkLst>
          <pc:docMk/>
          <pc:sldMk cId="2258232485" sldId="3192"/>
        </pc:sldMkLst>
        <pc:spChg chg="mod">
          <ac:chgData name="Edward Bosko" userId="3c2d16a148962151" providerId="LiveId" clId="{74FE41F7-1382-43B4-B24E-85A3A64BAD84}" dt="2025-06-11T18:56:11.175" v="7807" actId="20577"/>
          <ac:spMkLst>
            <pc:docMk/>
            <pc:sldMk cId="2258232485" sldId="3192"/>
            <ac:spMk id="5" creationId="{ECC92514-9891-4785-ED5C-0C79B58994B0}"/>
          </ac:spMkLst>
        </pc:spChg>
        <pc:spChg chg="mod">
          <ac:chgData name="Edward Bosko" userId="3c2d16a148962151" providerId="LiveId" clId="{74FE41F7-1382-43B4-B24E-85A3A64BAD84}" dt="2025-06-11T18:47:30.332" v="7346" actId="20577"/>
          <ac:spMkLst>
            <pc:docMk/>
            <pc:sldMk cId="2258232485" sldId="3192"/>
            <ac:spMk id="32" creationId="{D35A1A6C-C382-B7D9-753D-878778671364}"/>
          </ac:spMkLst>
        </pc:spChg>
      </pc:sldChg>
    </pc:docChg>
  </pc:docChgLst>
  <pc:docChgLst>
    <pc:chgData name="Edward Bosko" userId="3c2d16a148962151" providerId="LiveId" clId="{A4A9E04D-835D-4F2C-B888-9B68E63F3767}"/>
    <pc:docChg chg="undo redo custSel addSld delSld modSld sldOrd">
      <pc:chgData name="Edward Bosko" userId="3c2d16a148962151" providerId="LiveId" clId="{A4A9E04D-835D-4F2C-B888-9B68E63F3767}" dt="2025-07-02T00:54:51.007" v="3149" actId="20577"/>
      <pc:docMkLst>
        <pc:docMk/>
      </pc:docMkLst>
      <pc:sldChg chg="addSp delSp modSp add del mod">
        <pc:chgData name="Edward Bosko" userId="3c2d16a148962151" providerId="LiveId" clId="{A4A9E04D-835D-4F2C-B888-9B68E63F3767}" dt="2025-07-01T22:38:10.737" v="2897"/>
        <pc:sldMkLst>
          <pc:docMk/>
          <pc:sldMk cId="2333133046" sldId="3119"/>
        </pc:sldMkLst>
        <pc:spChg chg="add mod">
          <ac:chgData name="Edward Bosko" userId="3c2d16a148962151" providerId="LiveId" clId="{A4A9E04D-835D-4F2C-B888-9B68E63F3767}" dt="2025-07-01T22:38:10.737" v="2897"/>
          <ac:spMkLst>
            <pc:docMk/>
            <pc:sldMk cId="2333133046" sldId="3119"/>
            <ac:spMk id="4" creationId="{0B142389-7CF4-F887-FC9B-95143899F918}"/>
          </ac:spMkLst>
        </pc:spChg>
        <pc:spChg chg="add del">
          <ac:chgData name="Edward Bosko" userId="3c2d16a148962151" providerId="LiveId" clId="{A4A9E04D-835D-4F2C-B888-9B68E63F3767}" dt="2025-07-01T22:38:05.578" v="2895" actId="478"/>
          <ac:spMkLst>
            <pc:docMk/>
            <pc:sldMk cId="2333133046" sldId="3119"/>
            <ac:spMk id="6" creationId="{FD1B855A-BE28-CA0F-EDF7-95958A21AB26}"/>
          </ac:spMkLst>
        </pc:spChg>
        <pc:spChg chg="del">
          <ac:chgData name="Edward Bosko" userId="3c2d16a148962151" providerId="LiveId" clId="{A4A9E04D-835D-4F2C-B888-9B68E63F3767}" dt="2025-07-01T22:38:09.527" v="2896" actId="478"/>
          <ac:spMkLst>
            <pc:docMk/>
            <pc:sldMk cId="2333133046" sldId="3119"/>
            <ac:spMk id="8" creationId="{A3F6E08D-9280-E3AC-05CE-18B7CBAB554E}"/>
          </ac:spMkLst>
        </pc:spChg>
      </pc:sldChg>
      <pc:sldChg chg="modSp mod">
        <pc:chgData name="Edward Bosko" userId="3c2d16a148962151" providerId="LiveId" clId="{A4A9E04D-835D-4F2C-B888-9B68E63F3767}" dt="2025-07-02T00:42:47.747" v="3143" actId="20577"/>
        <pc:sldMkLst>
          <pc:docMk/>
          <pc:sldMk cId="2341349360" sldId="3132"/>
        </pc:sldMkLst>
        <pc:spChg chg="mod">
          <ac:chgData name="Edward Bosko" userId="3c2d16a148962151" providerId="LiveId" clId="{A4A9E04D-835D-4F2C-B888-9B68E63F3767}" dt="2025-07-02T00:42:47.747" v="3143" actId="20577"/>
          <ac:spMkLst>
            <pc:docMk/>
            <pc:sldMk cId="2341349360" sldId="3132"/>
            <ac:spMk id="2" creationId="{9069372F-37A7-B98E-99BC-A4380BC0AFE9}"/>
          </ac:spMkLst>
        </pc:spChg>
      </pc:sldChg>
      <pc:sldChg chg="modSp mod ord">
        <pc:chgData name="Edward Bosko" userId="3c2d16a148962151" providerId="LiveId" clId="{A4A9E04D-835D-4F2C-B888-9B68E63F3767}" dt="2025-07-01T02:43:00.824" v="2563" actId="20577"/>
        <pc:sldMkLst>
          <pc:docMk/>
          <pc:sldMk cId="4147229951" sldId="3133"/>
        </pc:sldMkLst>
        <pc:spChg chg="mod">
          <ac:chgData name="Edward Bosko" userId="3c2d16a148962151" providerId="LiveId" clId="{A4A9E04D-835D-4F2C-B888-9B68E63F3767}" dt="2025-06-29T23:05:14.801" v="7" actId="20577"/>
          <ac:spMkLst>
            <pc:docMk/>
            <pc:sldMk cId="4147229951" sldId="3133"/>
            <ac:spMk id="3" creationId="{30C0B6A0-2147-F09C-264F-C246F1405016}"/>
          </ac:spMkLst>
        </pc:spChg>
        <pc:spChg chg="mod">
          <ac:chgData name="Edward Bosko" userId="3c2d16a148962151" providerId="LiveId" clId="{A4A9E04D-835D-4F2C-B888-9B68E63F3767}" dt="2025-07-01T02:43:00.824" v="2563" actId="20577"/>
          <ac:spMkLst>
            <pc:docMk/>
            <pc:sldMk cId="4147229951" sldId="3133"/>
            <ac:spMk id="5" creationId="{F213C7CF-0EEF-2E8D-5C8E-7C63DD903C3B}"/>
          </ac:spMkLst>
        </pc:spChg>
      </pc:sldChg>
      <pc:sldChg chg="addSp modSp mod">
        <pc:chgData name="Edward Bosko" userId="3c2d16a148962151" providerId="LiveId" clId="{A4A9E04D-835D-4F2C-B888-9B68E63F3767}" dt="2025-07-01T19:36:44.165" v="2892" actId="12"/>
        <pc:sldMkLst>
          <pc:docMk/>
          <pc:sldMk cId="3904190074" sldId="3141"/>
        </pc:sldMkLst>
        <pc:spChg chg="add mod">
          <ac:chgData name="Edward Bosko" userId="3c2d16a148962151" providerId="LiveId" clId="{A4A9E04D-835D-4F2C-B888-9B68E63F3767}" dt="2025-07-01T19:36:44.165" v="2892" actId="12"/>
          <ac:spMkLst>
            <pc:docMk/>
            <pc:sldMk cId="3904190074" sldId="3141"/>
            <ac:spMk id="2" creationId="{7D8E0454-D63E-2BBB-F3AB-573995221EE1}"/>
          </ac:spMkLst>
        </pc:spChg>
      </pc:sldChg>
      <pc:sldChg chg="modSp mod ord">
        <pc:chgData name="Edward Bosko" userId="3c2d16a148962151" providerId="LiveId" clId="{A4A9E04D-835D-4F2C-B888-9B68E63F3767}" dt="2025-07-01T02:49:36.633" v="2596" actId="20577"/>
        <pc:sldMkLst>
          <pc:docMk/>
          <pc:sldMk cId="306497785" sldId="3159"/>
        </pc:sldMkLst>
        <pc:spChg chg="mod">
          <ac:chgData name="Edward Bosko" userId="3c2d16a148962151" providerId="LiveId" clId="{A4A9E04D-835D-4F2C-B888-9B68E63F3767}" dt="2025-06-29T23:05:19.253" v="9" actId="20577"/>
          <ac:spMkLst>
            <pc:docMk/>
            <pc:sldMk cId="306497785" sldId="3159"/>
            <ac:spMk id="3" creationId="{D136681D-D74F-B87D-A81B-7F90E26E4192}"/>
          </ac:spMkLst>
        </pc:spChg>
        <pc:spChg chg="mod">
          <ac:chgData name="Edward Bosko" userId="3c2d16a148962151" providerId="LiveId" clId="{A4A9E04D-835D-4F2C-B888-9B68E63F3767}" dt="2025-07-01T02:49:36.633" v="2596" actId="20577"/>
          <ac:spMkLst>
            <pc:docMk/>
            <pc:sldMk cId="306497785" sldId="3159"/>
            <ac:spMk id="5" creationId="{5B1BC3B0-497C-99E8-C1B9-807A339398E7}"/>
          </ac:spMkLst>
        </pc:spChg>
      </pc:sldChg>
      <pc:sldChg chg="modSp mod ord">
        <pc:chgData name="Edward Bosko" userId="3c2d16a148962151" providerId="LiveId" clId="{A4A9E04D-835D-4F2C-B888-9B68E63F3767}" dt="2025-07-01T02:53:16.982" v="2626" actId="20577"/>
        <pc:sldMkLst>
          <pc:docMk/>
          <pc:sldMk cId="305344588" sldId="3160"/>
        </pc:sldMkLst>
        <pc:spChg chg="mod">
          <ac:chgData name="Edward Bosko" userId="3c2d16a148962151" providerId="LiveId" clId="{A4A9E04D-835D-4F2C-B888-9B68E63F3767}" dt="2025-06-29T23:05:23.922" v="11" actId="20577"/>
          <ac:spMkLst>
            <pc:docMk/>
            <pc:sldMk cId="305344588" sldId="3160"/>
            <ac:spMk id="3" creationId="{F0E8506E-C49B-FE1E-2705-DCE0B230A904}"/>
          </ac:spMkLst>
        </pc:spChg>
        <pc:spChg chg="mod">
          <ac:chgData name="Edward Bosko" userId="3c2d16a148962151" providerId="LiveId" clId="{A4A9E04D-835D-4F2C-B888-9B68E63F3767}" dt="2025-07-01T02:53:16.982" v="2626" actId="20577"/>
          <ac:spMkLst>
            <pc:docMk/>
            <pc:sldMk cId="305344588" sldId="3160"/>
            <ac:spMk id="5" creationId="{C3B4C210-4F25-B2BA-2760-4A54087179CC}"/>
          </ac:spMkLst>
        </pc:spChg>
      </pc:sldChg>
      <pc:sldChg chg="modSp mod">
        <pc:chgData name="Edward Bosko" userId="3c2d16a148962151" providerId="LiveId" clId="{A4A9E04D-835D-4F2C-B888-9B68E63F3767}" dt="2025-07-01T02:42:44.880" v="2561" actId="20577"/>
        <pc:sldMkLst>
          <pc:docMk/>
          <pc:sldMk cId="2408805984" sldId="3161"/>
        </pc:sldMkLst>
        <pc:spChg chg="mod">
          <ac:chgData name="Edward Bosko" userId="3c2d16a148962151" providerId="LiveId" clId="{A4A9E04D-835D-4F2C-B888-9B68E63F3767}" dt="2025-06-29T23:05:06.373" v="3" actId="20577"/>
          <ac:spMkLst>
            <pc:docMk/>
            <pc:sldMk cId="2408805984" sldId="3161"/>
            <ac:spMk id="3" creationId="{C41FEB0F-E179-C952-821C-E9BB1FE5963D}"/>
          </ac:spMkLst>
        </pc:spChg>
        <pc:spChg chg="mod">
          <ac:chgData name="Edward Bosko" userId="3c2d16a148962151" providerId="LiveId" clId="{A4A9E04D-835D-4F2C-B888-9B68E63F3767}" dt="2025-07-01T02:42:44.880" v="2561" actId="20577"/>
          <ac:spMkLst>
            <pc:docMk/>
            <pc:sldMk cId="2408805984" sldId="3161"/>
            <ac:spMk id="5" creationId="{27E75949-3156-D5E7-7B92-984A0B22A7B0}"/>
          </ac:spMkLst>
        </pc:spChg>
      </pc:sldChg>
      <pc:sldChg chg="modSp mod">
        <pc:chgData name="Edward Bosko" userId="3c2d16a148962151" providerId="LiveId" clId="{A4A9E04D-835D-4F2C-B888-9B68E63F3767}" dt="2025-07-02T00:54:51.007" v="3149" actId="20577"/>
        <pc:sldMkLst>
          <pc:docMk/>
          <pc:sldMk cId="3879562399" sldId="3162"/>
        </pc:sldMkLst>
        <pc:spChg chg="mod">
          <ac:chgData name="Edward Bosko" userId="3c2d16a148962151" providerId="LiveId" clId="{A4A9E04D-835D-4F2C-B888-9B68E63F3767}" dt="2025-06-29T23:05:10.436" v="5" actId="20577"/>
          <ac:spMkLst>
            <pc:docMk/>
            <pc:sldMk cId="3879562399" sldId="3162"/>
            <ac:spMk id="3" creationId="{0C7C5C33-1228-7A2D-7627-3868BE7D7A19}"/>
          </ac:spMkLst>
        </pc:spChg>
        <pc:spChg chg="mod">
          <ac:chgData name="Edward Bosko" userId="3c2d16a148962151" providerId="LiveId" clId="{A4A9E04D-835D-4F2C-B888-9B68E63F3767}" dt="2025-07-02T00:54:51.007" v="3149" actId="20577"/>
          <ac:spMkLst>
            <pc:docMk/>
            <pc:sldMk cId="3879562399" sldId="3162"/>
            <ac:spMk id="5" creationId="{24EFE76D-786B-0372-A06E-AB41176859A6}"/>
          </ac:spMkLst>
        </pc:spChg>
      </pc:sldChg>
      <pc:sldChg chg="modSp mod">
        <pc:chgData name="Edward Bosko" userId="3c2d16a148962151" providerId="LiveId" clId="{A4A9E04D-835D-4F2C-B888-9B68E63F3767}" dt="2025-06-30T22:59:50.445" v="1719" actId="20577"/>
        <pc:sldMkLst>
          <pc:docMk/>
          <pc:sldMk cId="329585830" sldId="3163"/>
        </pc:sldMkLst>
        <pc:spChg chg="mod">
          <ac:chgData name="Edward Bosko" userId="3c2d16a148962151" providerId="LiveId" clId="{A4A9E04D-835D-4F2C-B888-9B68E63F3767}" dt="2025-06-30T22:59:50.445" v="1719" actId="20577"/>
          <ac:spMkLst>
            <pc:docMk/>
            <pc:sldMk cId="329585830" sldId="3163"/>
            <ac:spMk id="2" creationId="{F1F7F2AE-477F-22B1-96FF-BC3DF1E2837D}"/>
          </ac:spMkLst>
        </pc:spChg>
      </pc:sldChg>
      <pc:sldChg chg="del">
        <pc:chgData name="Edward Bosko" userId="3c2d16a148962151" providerId="LiveId" clId="{A4A9E04D-835D-4F2C-B888-9B68E63F3767}" dt="2025-06-29T23:35:52.798" v="56" actId="47"/>
        <pc:sldMkLst>
          <pc:docMk/>
          <pc:sldMk cId="1001171619" sldId="3164"/>
        </pc:sldMkLst>
      </pc:sldChg>
      <pc:sldChg chg="modSp mod">
        <pc:chgData name="Edward Bosko" userId="3c2d16a148962151" providerId="LiveId" clId="{A4A9E04D-835D-4F2C-B888-9B68E63F3767}" dt="2025-06-30T03:12:18.644" v="446" actId="20577"/>
        <pc:sldMkLst>
          <pc:docMk/>
          <pc:sldMk cId="1990166377" sldId="3166"/>
        </pc:sldMkLst>
        <pc:spChg chg="mod">
          <ac:chgData name="Edward Bosko" userId="3c2d16a148962151" providerId="LiveId" clId="{A4A9E04D-835D-4F2C-B888-9B68E63F3767}" dt="2025-06-30T03:12:18.644" v="446" actId="20577"/>
          <ac:spMkLst>
            <pc:docMk/>
            <pc:sldMk cId="1990166377" sldId="3166"/>
            <ac:spMk id="3" creationId="{AE8224B5-C3C5-AB46-A67E-72EE1A05E972}"/>
          </ac:spMkLst>
        </pc:spChg>
      </pc:sldChg>
      <pc:sldChg chg="modSp mod">
        <pc:chgData name="Edward Bosko" userId="3c2d16a148962151" providerId="LiveId" clId="{A4A9E04D-835D-4F2C-B888-9B68E63F3767}" dt="2025-06-30T00:50:43.090" v="101" actId="114"/>
        <pc:sldMkLst>
          <pc:docMk/>
          <pc:sldMk cId="29547874" sldId="3167"/>
        </pc:sldMkLst>
        <pc:spChg chg="mod">
          <ac:chgData name="Edward Bosko" userId="3c2d16a148962151" providerId="LiveId" clId="{A4A9E04D-835D-4F2C-B888-9B68E63F3767}" dt="2025-06-30T00:50:43.090" v="101" actId="114"/>
          <ac:spMkLst>
            <pc:docMk/>
            <pc:sldMk cId="29547874" sldId="3167"/>
            <ac:spMk id="7" creationId="{7AF3B45B-DD02-45CA-94B6-DE474D88A049}"/>
          </ac:spMkLst>
        </pc:spChg>
      </pc:sldChg>
      <pc:sldChg chg="modSp mod">
        <pc:chgData name="Edward Bosko" userId="3c2d16a148962151" providerId="LiveId" clId="{A4A9E04D-835D-4F2C-B888-9B68E63F3767}" dt="2025-06-30T00:51:00.533" v="103" actId="114"/>
        <pc:sldMkLst>
          <pc:docMk/>
          <pc:sldMk cId="2450537480" sldId="3168"/>
        </pc:sldMkLst>
        <pc:spChg chg="mod">
          <ac:chgData name="Edward Bosko" userId="3c2d16a148962151" providerId="LiveId" clId="{A4A9E04D-835D-4F2C-B888-9B68E63F3767}" dt="2025-06-30T00:51:00.533" v="103" actId="114"/>
          <ac:spMkLst>
            <pc:docMk/>
            <pc:sldMk cId="2450537480" sldId="3168"/>
            <ac:spMk id="8" creationId="{87F7DB3D-97C9-557D-A4F1-F77FD96721F9}"/>
          </ac:spMkLst>
        </pc:spChg>
      </pc:sldChg>
      <pc:sldChg chg="modSp mod">
        <pc:chgData name="Edward Bosko" userId="3c2d16a148962151" providerId="LiveId" clId="{A4A9E04D-835D-4F2C-B888-9B68E63F3767}" dt="2025-06-30T00:51:23.461" v="107" actId="114"/>
        <pc:sldMkLst>
          <pc:docMk/>
          <pc:sldMk cId="1487406107" sldId="3169"/>
        </pc:sldMkLst>
        <pc:spChg chg="mod">
          <ac:chgData name="Edward Bosko" userId="3c2d16a148962151" providerId="LiveId" clId="{A4A9E04D-835D-4F2C-B888-9B68E63F3767}" dt="2025-06-30T00:51:23.461" v="107" actId="114"/>
          <ac:spMkLst>
            <pc:docMk/>
            <pc:sldMk cId="1487406107" sldId="3169"/>
            <ac:spMk id="8" creationId="{8A6FD74D-8CCC-B57B-234B-58E3A357BA17}"/>
          </ac:spMkLst>
        </pc:spChg>
      </pc:sldChg>
      <pc:sldChg chg="modSp mod">
        <pc:chgData name="Edward Bosko" userId="3c2d16a148962151" providerId="LiveId" clId="{A4A9E04D-835D-4F2C-B888-9B68E63F3767}" dt="2025-06-30T00:51:36.676" v="109" actId="114"/>
        <pc:sldMkLst>
          <pc:docMk/>
          <pc:sldMk cId="1668687284" sldId="3170"/>
        </pc:sldMkLst>
        <pc:spChg chg="mod">
          <ac:chgData name="Edward Bosko" userId="3c2d16a148962151" providerId="LiveId" clId="{A4A9E04D-835D-4F2C-B888-9B68E63F3767}" dt="2025-06-30T00:51:36.676" v="109" actId="114"/>
          <ac:spMkLst>
            <pc:docMk/>
            <pc:sldMk cId="1668687284" sldId="3170"/>
            <ac:spMk id="8" creationId="{AB818862-13F2-0B28-CCED-F776A906A8E7}"/>
          </ac:spMkLst>
        </pc:spChg>
      </pc:sldChg>
      <pc:sldChg chg="modSp mod">
        <pc:chgData name="Edward Bosko" userId="3c2d16a148962151" providerId="LiveId" clId="{A4A9E04D-835D-4F2C-B888-9B68E63F3767}" dt="2025-06-30T00:51:12.501" v="105" actId="114"/>
        <pc:sldMkLst>
          <pc:docMk/>
          <pc:sldMk cId="249018755" sldId="3171"/>
        </pc:sldMkLst>
        <pc:spChg chg="mod">
          <ac:chgData name="Edward Bosko" userId="3c2d16a148962151" providerId="LiveId" clId="{A4A9E04D-835D-4F2C-B888-9B68E63F3767}" dt="2025-06-30T00:51:12.501" v="105" actId="114"/>
          <ac:spMkLst>
            <pc:docMk/>
            <pc:sldMk cId="249018755" sldId="3171"/>
            <ac:spMk id="8" creationId="{6209D7DC-146D-36F2-9BEC-C41B1821F420}"/>
          </ac:spMkLst>
        </pc:spChg>
      </pc:sldChg>
      <pc:sldChg chg="modSp mod">
        <pc:chgData name="Edward Bosko" userId="3c2d16a148962151" providerId="LiveId" clId="{A4A9E04D-835D-4F2C-B888-9B68E63F3767}" dt="2025-06-30T00:51:52.400" v="111" actId="114"/>
        <pc:sldMkLst>
          <pc:docMk/>
          <pc:sldMk cId="2172720303" sldId="3172"/>
        </pc:sldMkLst>
        <pc:spChg chg="mod">
          <ac:chgData name="Edward Bosko" userId="3c2d16a148962151" providerId="LiveId" clId="{A4A9E04D-835D-4F2C-B888-9B68E63F3767}" dt="2025-06-30T00:51:52.400" v="111" actId="114"/>
          <ac:spMkLst>
            <pc:docMk/>
            <pc:sldMk cId="2172720303" sldId="3172"/>
            <ac:spMk id="8" creationId="{D028C733-7D83-D064-CD53-AD6F76740B49}"/>
          </ac:spMkLst>
        </pc:spChg>
      </pc:sldChg>
      <pc:sldChg chg="modSp mod">
        <pc:chgData name="Edward Bosko" userId="3c2d16a148962151" providerId="LiveId" clId="{A4A9E04D-835D-4F2C-B888-9B68E63F3767}" dt="2025-06-30T00:52:03.268" v="113" actId="114"/>
        <pc:sldMkLst>
          <pc:docMk/>
          <pc:sldMk cId="3569335798" sldId="3173"/>
        </pc:sldMkLst>
        <pc:spChg chg="mod">
          <ac:chgData name="Edward Bosko" userId="3c2d16a148962151" providerId="LiveId" clId="{A4A9E04D-835D-4F2C-B888-9B68E63F3767}" dt="2025-06-30T00:52:03.268" v="113" actId="114"/>
          <ac:spMkLst>
            <pc:docMk/>
            <pc:sldMk cId="3569335798" sldId="3173"/>
            <ac:spMk id="8" creationId="{652023E1-78CA-845C-6DF8-B3BF233C6BED}"/>
          </ac:spMkLst>
        </pc:spChg>
      </pc:sldChg>
      <pc:sldChg chg="modSp mod">
        <pc:chgData name="Edward Bosko" userId="3c2d16a148962151" providerId="LiveId" clId="{A4A9E04D-835D-4F2C-B888-9B68E63F3767}" dt="2025-06-30T04:10:22.889" v="542" actId="20577"/>
        <pc:sldMkLst>
          <pc:docMk/>
          <pc:sldMk cId="2159199619" sldId="3174"/>
        </pc:sldMkLst>
        <pc:spChg chg="mod">
          <ac:chgData name="Edward Bosko" userId="3c2d16a148962151" providerId="LiveId" clId="{A4A9E04D-835D-4F2C-B888-9B68E63F3767}" dt="2025-06-30T04:10:22.889" v="542" actId="20577"/>
          <ac:spMkLst>
            <pc:docMk/>
            <pc:sldMk cId="2159199619" sldId="3174"/>
            <ac:spMk id="3" creationId="{3DAAA65E-AD3D-5D3E-C9E2-088E035CEBD8}"/>
          </ac:spMkLst>
        </pc:spChg>
      </pc:sldChg>
      <pc:sldChg chg="addSp delSp del mod">
        <pc:chgData name="Edward Bosko" userId="3c2d16a148962151" providerId="LiveId" clId="{A4A9E04D-835D-4F2C-B888-9B68E63F3767}" dt="2025-06-30T00:44:50.130" v="67" actId="47"/>
        <pc:sldMkLst>
          <pc:docMk/>
          <pc:sldMk cId="409661861" sldId="3175"/>
        </pc:sldMkLst>
      </pc:sldChg>
      <pc:sldChg chg="modSp mod">
        <pc:chgData name="Edward Bosko" userId="3c2d16a148962151" providerId="LiveId" clId="{A4A9E04D-835D-4F2C-B888-9B68E63F3767}" dt="2025-07-01T03:25:01.846" v="2650" actId="20577"/>
        <pc:sldMkLst>
          <pc:docMk/>
          <pc:sldMk cId="3923069194" sldId="3177"/>
        </pc:sldMkLst>
        <pc:spChg chg="mod">
          <ac:chgData name="Edward Bosko" userId="3c2d16a148962151" providerId="LiveId" clId="{A4A9E04D-835D-4F2C-B888-9B68E63F3767}" dt="2025-07-01T03:25:01.846" v="2650" actId="20577"/>
          <ac:spMkLst>
            <pc:docMk/>
            <pc:sldMk cId="3923069194" sldId="3177"/>
            <ac:spMk id="8" creationId="{C5AAAF08-1564-F281-C24E-2D0989A45745}"/>
          </ac:spMkLst>
        </pc:spChg>
      </pc:sldChg>
      <pc:sldChg chg="modSp add del mod">
        <pc:chgData name="Edward Bosko" userId="3c2d16a148962151" providerId="LiveId" clId="{A4A9E04D-835D-4F2C-B888-9B68E63F3767}" dt="2025-06-30T23:55:03.612" v="2141"/>
        <pc:sldMkLst>
          <pc:docMk/>
          <pc:sldMk cId="653944246" sldId="3178"/>
        </pc:sldMkLst>
        <pc:spChg chg="mod">
          <ac:chgData name="Edward Bosko" userId="3c2d16a148962151" providerId="LiveId" clId="{A4A9E04D-835D-4F2C-B888-9B68E63F3767}" dt="2025-06-30T04:37:59.576" v="594" actId="20577"/>
          <ac:spMkLst>
            <pc:docMk/>
            <pc:sldMk cId="653944246" sldId="3178"/>
            <ac:spMk id="8" creationId="{7C19AE10-A0C0-B758-9BAC-FB30D7B4D1D3}"/>
          </ac:spMkLst>
        </pc:spChg>
      </pc:sldChg>
      <pc:sldChg chg="add del">
        <pc:chgData name="Edward Bosko" userId="3c2d16a148962151" providerId="LiveId" clId="{A4A9E04D-835D-4F2C-B888-9B68E63F3767}" dt="2025-06-30T23:55:27.679" v="2142"/>
        <pc:sldMkLst>
          <pc:docMk/>
          <pc:sldMk cId="2128760437" sldId="3179"/>
        </pc:sldMkLst>
      </pc:sldChg>
      <pc:sldChg chg="addSp modSp mod">
        <pc:chgData name="Edward Bosko" userId="3c2d16a148962151" providerId="LiveId" clId="{A4A9E04D-835D-4F2C-B888-9B68E63F3767}" dt="2025-06-30T15:01:38.133" v="679" actId="1076"/>
        <pc:sldMkLst>
          <pc:docMk/>
          <pc:sldMk cId="2448660047" sldId="3180"/>
        </pc:sldMkLst>
        <pc:spChg chg="mod">
          <ac:chgData name="Edward Bosko" userId="3c2d16a148962151" providerId="LiveId" clId="{A4A9E04D-835D-4F2C-B888-9B68E63F3767}" dt="2025-06-30T15:01:28.684" v="677" actId="20577"/>
          <ac:spMkLst>
            <pc:docMk/>
            <pc:sldMk cId="2448660047" sldId="3180"/>
            <ac:spMk id="3" creationId="{BB33D7B7-D4FE-0A41-03A6-C5BE64BA8851}"/>
          </ac:spMkLst>
        </pc:spChg>
        <pc:picChg chg="add mod">
          <ac:chgData name="Edward Bosko" userId="3c2d16a148962151" providerId="LiveId" clId="{A4A9E04D-835D-4F2C-B888-9B68E63F3767}" dt="2025-06-30T15:01:38.133" v="679" actId="1076"/>
          <ac:picMkLst>
            <pc:docMk/>
            <pc:sldMk cId="2448660047" sldId="3180"/>
            <ac:picMk id="5" creationId="{BD9D7E84-7E1E-583D-DE03-B9D28E362E5D}"/>
          </ac:picMkLst>
        </pc:picChg>
      </pc:sldChg>
      <pc:sldChg chg="addSp modSp mod">
        <pc:chgData name="Edward Bosko" userId="3c2d16a148962151" providerId="LiveId" clId="{A4A9E04D-835D-4F2C-B888-9B68E63F3767}" dt="2025-06-30T15:23:27.171" v="1036" actId="20577"/>
        <pc:sldMkLst>
          <pc:docMk/>
          <pc:sldMk cId="1194198437" sldId="3181"/>
        </pc:sldMkLst>
        <pc:spChg chg="mod">
          <ac:chgData name="Edward Bosko" userId="3c2d16a148962151" providerId="LiveId" clId="{A4A9E04D-835D-4F2C-B888-9B68E63F3767}" dt="2025-06-30T15:23:27.171" v="1036" actId="20577"/>
          <ac:spMkLst>
            <pc:docMk/>
            <pc:sldMk cId="1194198437" sldId="3181"/>
            <ac:spMk id="3" creationId="{B40C41A7-6A21-1FF7-8E51-4C0754055FF4}"/>
          </ac:spMkLst>
        </pc:spChg>
        <pc:picChg chg="add mod">
          <ac:chgData name="Edward Bosko" userId="3c2d16a148962151" providerId="LiveId" clId="{A4A9E04D-835D-4F2C-B888-9B68E63F3767}" dt="2025-06-30T15:22:54.223" v="1029" actId="1076"/>
          <ac:picMkLst>
            <pc:docMk/>
            <pc:sldMk cId="1194198437" sldId="3181"/>
            <ac:picMk id="8" creationId="{84CA8B39-5D2A-1795-F146-F519D77574A2}"/>
          </ac:picMkLst>
        </pc:picChg>
      </pc:sldChg>
      <pc:sldChg chg="modSp mod">
        <pc:chgData name="Edward Bosko" userId="3c2d16a148962151" providerId="LiveId" clId="{A4A9E04D-835D-4F2C-B888-9B68E63F3767}" dt="2025-06-30T23:08:58.724" v="1783" actId="20577"/>
        <pc:sldMkLst>
          <pc:docMk/>
          <pc:sldMk cId="3523072305" sldId="3182"/>
        </pc:sldMkLst>
        <pc:spChg chg="mod">
          <ac:chgData name="Edward Bosko" userId="3c2d16a148962151" providerId="LiveId" clId="{A4A9E04D-835D-4F2C-B888-9B68E63F3767}" dt="2025-06-30T23:08:58.724" v="1783" actId="20577"/>
          <ac:spMkLst>
            <pc:docMk/>
            <pc:sldMk cId="3523072305" sldId="3182"/>
            <ac:spMk id="3" creationId="{EB99A63D-404F-8C7B-C069-D1B3FBE04A8B}"/>
          </ac:spMkLst>
        </pc:spChg>
      </pc:sldChg>
      <pc:sldChg chg="addSp modSp mod">
        <pc:chgData name="Edward Bosko" userId="3c2d16a148962151" providerId="LiveId" clId="{A4A9E04D-835D-4F2C-B888-9B68E63F3767}" dt="2025-06-30T15:25:10.149" v="1066" actId="1076"/>
        <pc:sldMkLst>
          <pc:docMk/>
          <pc:sldMk cId="2338754761" sldId="3183"/>
        </pc:sldMkLst>
        <pc:spChg chg="mod">
          <ac:chgData name="Edward Bosko" userId="3c2d16a148962151" providerId="LiveId" clId="{A4A9E04D-835D-4F2C-B888-9B68E63F3767}" dt="2025-06-30T15:24:28.771" v="1059" actId="20577"/>
          <ac:spMkLst>
            <pc:docMk/>
            <pc:sldMk cId="2338754761" sldId="3183"/>
            <ac:spMk id="3" creationId="{3C80C954-D2B4-84D5-58F2-5B393170E6B8}"/>
          </ac:spMkLst>
        </pc:spChg>
        <pc:picChg chg="add mod">
          <ac:chgData name="Edward Bosko" userId="3c2d16a148962151" providerId="LiveId" clId="{A4A9E04D-835D-4F2C-B888-9B68E63F3767}" dt="2025-06-30T15:25:10.149" v="1066" actId="1076"/>
          <ac:picMkLst>
            <pc:docMk/>
            <pc:sldMk cId="2338754761" sldId="3183"/>
            <ac:picMk id="5" creationId="{D26955C9-2804-7B10-8346-8C2FD3A3E821}"/>
          </ac:picMkLst>
        </pc:picChg>
      </pc:sldChg>
      <pc:sldChg chg="addSp modSp mod">
        <pc:chgData name="Edward Bosko" userId="3c2d16a148962151" providerId="LiveId" clId="{A4A9E04D-835D-4F2C-B888-9B68E63F3767}" dt="2025-07-01T05:21:22.878" v="2654" actId="20577"/>
        <pc:sldMkLst>
          <pc:docMk/>
          <pc:sldMk cId="3354360614" sldId="3184"/>
        </pc:sldMkLst>
        <pc:spChg chg="mod">
          <ac:chgData name="Edward Bosko" userId="3c2d16a148962151" providerId="LiveId" clId="{A4A9E04D-835D-4F2C-B888-9B68E63F3767}" dt="2025-07-01T05:21:22.878" v="2654" actId="20577"/>
          <ac:spMkLst>
            <pc:docMk/>
            <pc:sldMk cId="3354360614" sldId="3184"/>
            <ac:spMk id="3" creationId="{90AED0C2-57F0-CC8B-7B11-D8781DFB834B}"/>
          </ac:spMkLst>
        </pc:spChg>
        <pc:picChg chg="add mod">
          <ac:chgData name="Edward Bosko" userId="3c2d16a148962151" providerId="LiveId" clId="{A4A9E04D-835D-4F2C-B888-9B68E63F3767}" dt="2025-06-30T15:29:28.816" v="1103" actId="1076"/>
          <ac:picMkLst>
            <pc:docMk/>
            <pc:sldMk cId="3354360614" sldId="3184"/>
            <ac:picMk id="7" creationId="{77D0081D-1CFD-9CC0-3B5B-7849FC4436C7}"/>
          </ac:picMkLst>
        </pc:picChg>
      </pc:sldChg>
      <pc:sldChg chg="addSp modSp mod">
        <pc:chgData name="Edward Bosko" userId="3c2d16a148962151" providerId="LiveId" clId="{A4A9E04D-835D-4F2C-B888-9B68E63F3767}" dt="2025-06-30T15:30:52.642" v="1137" actId="27614"/>
        <pc:sldMkLst>
          <pc:docMk/>
          <pc:sldMk cId="3839381821" sldId="3185"/>
        </pc:sldMkLst>
        <pc:spChg chg="mod">
          <ac:chgData name="Edward Bosko" userId="3c2d16a148962151" providerId="LiveId" clId="{A4A9E04D-835D-4F2C-B888-9B68E63F3767}" dt="2025-06-30T15:30:23.407" v="1134" actId="1076"/>
          <ac:spMkLst>
            <pc:docMk/>
            <pc:sldMk cId="3839381821" sldId="3185"/>
            <ac:spMk id="3" creationId="{A8FDEF92-E300-6D43-696B-B1C05A2F68EE}"/>
          </ac:spMkLst>
        </pc:spChg>
        <pc:picChg chg="add mod">
          <ac:chgData name="Edward Bosko" userId="3c2d16a148962151" providerId="LiveId" clId="{A4A9E04D-835D-4F2C-B888-9B68E63F3767}" dt="2025-06-30T15:30:52.642" v="1137" actId="27614"/>
          <ac:picMkLst>
            <pc:docMk/>
            <pc:sldMk cId="3839381821" sldId="3185"/>
            <ac:picMk id="8" creationId="{2203F93A-6F58-9737-7C80-8A0426101253}"/>
          </ac:picMkLst>
        </pc:picChg>
      </pc:sldChg>
      <pc:sldChg chg="addSp modSp mod">
        <pc:chgData name="Edward Bosko" userId="3c2d16a148962151" providerId="LiveId" clId="{A4A9E04D-835D-4F2C-B888-9B68E63F3767}" dt="2025-06-30T15:32:05.230" v="1144" actId="962"/>
        <pc:sldMkLst>
          <pc:docMk/>
          <pc:sldMk cId="3605531474" sldId="3186"/>
        </pc:sldMkLst>
        <pc:spChg chg="mod">
          <ac:chgData name="Edward Bosko" userId="3c2d16a148962151" providerId="LiveId" clId="{A4A9E04D-835D-4F2C-B888-9B68E63F3767}" dt="2025-06-30T15:31:59.260" v="1140" actId="1076"/>
          <ac:spMkLst>
            <pc:docMk/>
            <pc:sldMk cId="3605531474" sldId="3186"/>
            <ac:spMk id="3" creationId="{21A1D8D4-90F1-426B-98BD-882D1B6864D7}"/>
          </ac:spMkLst>
        </pc:spChg>
        <pc:picChg chg="add mod">
          <ac:chgData name="Edward Bosko" userId="3c2d16a148962151" providerId="LiveId" clId="{A4A9E04D-835D-4F2C-B888-9B68E63F3767}" dt="2025-06-30T15:32:05.230" v="1144" actId="962"/>
          <ac:picMkLst>
            <pc:docMk/>
            <pc:sldMk cId="3605531474" sldId="3186"/>
            <ac:picMk id="5" creationId="{EDEF1796-75FB-101D-FF69-586EC4CCA63B}"/>
          </ac:picMkLst>
        </pc:picChg>
      </pc:sldChg>
      <pc:sldChg chg="addSp modSp mod">
        <pc:chgData name="Edward Bosko" userId="3c2d16a148962151" providerId="LiveId" clId="{A4A9E04D-835D-4F2C-B888-9B68E63F3767}" dt="2025-06-30T15:33:29.129" v="1217" actId="1076"/>
        <pc:sldMkLst>
          <pc:docMk/>
          <pc:sldMk cId="930633630" sldId="3187"/>
        </pc:sldMkLst>
        <pc:spChg chg="mod">
          <ac:chgData name="Edward Bosko" userId="3c2d16a148962151" providerId="LiveId" clId="{A4A9E04D-835D-4F2C-B888-9B68E63F3767}" dt="2025-06-30T15:33:19.202" v="1214" actId="1076"/>
          <ac:spMkLst>
            <pc:docMk/>
            <pc:sldMk cId="930633630" sldId="3187"/>
            <ac:spMk id="3" creationId="{D879AE9D-185A-2A7D-38FE-5191C9731A83}"/>
          </ac:spMkLst>
        </pc:spChg>
        <pc:picChg chg="add mod">
          <ac:chgData name="Edward Bosko" userId="3c2d16a148962151" providerId="LiveId" clId="{A4A9E04D-835D-4F2C-B888-9B68E63F3767}" dt="2025-06-30T15:33:29.129" v="1217" actId="1076"/>
          <ac:picMkLst>
            <pc:docMk/>
            <pc:sldMk cId="930633630" sldId="3187"/>
            <ac:picMk id="5" creationId="{DB11A46D-2B94-FAFE-90FE-DB5369E59BB7}"/>
          </ac:picMkLst>
        </pc:picChg>
      </pc:sldChg>
      <pc:sldChg chg="addSp modSp mod">
        <pc:chgData name="Edward Bosko" userId="3c2d16a148962151" providerId="LiveId" clId="{A4A9E04D-835D-4F2C-B888-9B68E63F3767}" dt="2025-06-30T15:35:19.697" v="1244" actId="1076"/>
        <pc:sldMkLst>
          <pc:docMk/>
          <pc:sldMk cId="153978986" sldId="3188"/>
        </pc:sldMkLst>
        <pc:spChg chg="mod">
          <ac:chgData name="Edward Bosko" userId="3c2d16a148962151" providerId="LiveId" clId="{A4A9E04D-835D-4F2C-B888-9B68E63F3767}" dt="2025-06-30T15:34:45.278" v="1240" actId="404"/>
          <ac:spMkLst>
            <pc:docMk/>
            <pc:sldMk cId="153978986" sldId="3188"/>
            <ac:spMk id="3" creationId="{30A12BCB-CB07-D5A4-D36D-092EEE0CBF6B}"/>
          </ac:spMkLst>
        </pc:spChg>
        <pc:picChg chg="add mod">
          <ac:chgData name="Edward Bosko" userId="3c2d16a148962151" providerId="LiveId" clId="{A4A9E04D-835D-4F2C-B888-9B68E63F3767}" dt="2025-06-30T15:35:19.697" v="1244" actId="1076"/>
          <ac:picMkLst>
            <pc:docMk/>
            <pc:sldMk cId="153978986" sldId="3188"/>
            <ac:picMk id="5" creationId="{D255FD44-E0E1-1E58-F495-7F09FD65A858}"/>
          </ac:picMkLst>
        </pc:picChg>
      </pc:sldChg>
      <pc:sldChg chg="addSp delSp modSp mod">
        <pc:chgData name="Edward Bosko" userId="3c2d16a148962151" providerId="LiveId" clId="{A4A9E04D-835D-4F2C-B888-9B68E63F3767}" dt="2025-06-30T23:07:37.142" v="1776" actId="20577"/>
        <pc:sldMkLst>
          <pc:docMk/>
          <pc:sldMk cId="884602132" sldId="3190"/>
        </pc:sldMkLst>
        <pc:spChg chg="add mod">
          <ac:chgData name="Edward Bosko" userId="3c2d16a148962151" providerId="LiveId" clId="{A4A9E04D-835D-4F2C-B888-9B68E63F3767}" dt="2025-06-30T15:51:15.871" v="1648" actId="1076"/>
          <ac:spMkLst>
            <pc:docMk/>
            <pc:sldMk cId="884602132" sldId="3190"/>
            <ac:spMk id="2" creationId="{865FA0E0-4B77-F061-65B1-ED119EC36EAA}"/>
          </ac:spMkLst>
        </pc:spChg>
        <pc:spChg chg="mod">
          <ac:chgData name="Edward Bosko" userId="3c2d16a148962151" providerId="LiveId" clId="{A4A9E04D-835D-4F2C-B888-9B68E63F3767}" dt="2025-06-30T23:07:37.142" v="1776" actId="20577"/>
          <ac:spMkLst>
            <pc:docMk/>
            <pc:sldMk cId="884602132" sldId="3190"/>
            <ac:spMk id="5" creationId="{11F59A70-C060-2961-9BFC-AB7B579F10CB}"/>
          </ac:spMkLst>
        </pc:spChg>
        <pc:graphicFrameChg chg="mod modGraphic">
          <ac:chgData name="Edward Bosko" userId="3c2d16a148962151" providerId="LiveId" clId="{A4A9E04D-835D-4F2C-B888-9B68E63F3767}" dt="2025-06-30T15:49:03.883" v="1641" actId="20577"/>
          <ac:graphicFrameMkLst>
            <pc:docMk/>
            <pc:sldMk cId="884602132" sldId="3190"/>
            <ac:graphicFrameMk id="7" creationId="{610C45C0-1D5E-28EE-6606-E24CDF58414D}"/>
          </ac:graphicFrameMkLst>
        </pc:graphicFrameChg>
        <pc:picChg chg="add mod">
          <ac:chgData name="Edward Bosko" userId="3c2d16a148962151" providerId="LiveId" clId="{A4A9E04D-835D-4F2C-B888-9B68E63F3767}" dt="2025-06-30T15:52:03.638" v="1653" actId="1076"/>
          <ac:picMkLst>
            <pc:docMk/>
            <pc:sldMk cId="884602132" sldId="3190"/>
            <ac:picMk id="2052" creationId="{2FD850B1-447A-5BEE-4B2B-A236A6CE07E6}"/>
          </ac:picMkLst>
        </pc:picChg>
      </pc:sldChg>
      <pc:sldChg chg="addSp delSp modSp mod">
        <pc:chgData name="Edward Bosko" userId="3c2d16a148962151" providerId="LiveId" clId="{A4A9E04D-835D-4F2C-B888-9B68E63F3767}" dt="2025-07-01T19:19:06.674" v="2865" actId="20577"/>
        <pc:sldMkLst>
          <pc:docMk/>
          <pc:sldMk cId="2745385323" sldId="3191"/>
        </pc:sldMkLst>
        <pc:spChg chg="mod">
          <ac:chgData name="Edward Bosko" userId="3c2d16a148962151" providerId="LiveId" clId="{A4A9E04D-835D-4F2C-B888-9B68E63F3767}" dt="2025-07-01T19:19:06.674" v="2865" actId="20577"/>
          <ac:spMkLst>
            <pc:docMk/>
            <pc:sldMk cId="2745385323" sldId="3191"/>
            <ac:spMk id="5" creationId="{80771656-5640-AE74-A0E9-FD986C0891B6}"/>
          </ac:spMkLst>
        </pc:spChg>
        <pc:spChg chg="add mod">
          <ac:chgData name="Edward Bosko" userId="3c2d16a148962151" providerId="LiveId" clId="{A4A9E04D-835D-4F2C-B888-9B68E63F3767}" dt="2025-06-30T01:06:57.903" v="239"/>
          <ac:spMkLst>
            <pc:docMk/>
            <pc:sldMk cId="2745385323" sldId="3191"/>
            <ac:spMk id="9" creationId="{43F72BB3-5F25-3FC3-E502-0272936EE947}"/>
          </ac:spMkLst>
        </pc:spChg>
        <pc:picChg chg="add mod">
          <ac:chgData name="Edward Bosko" userId="3c2d16a148962151" providerId="LiveId" clId="{A4A9E04D-835D-4F2C-B888-9B68E63F3767}" dt="2025-06-30T01:05:24.193" v="235" actId="1076"/>
          <ac:picMkLst>
            <pc:docMk/>
            <pc:sldMk cId="2745385323" sldId="3191"/>
            <ac:picMk id="3" creationId="{0C69B333-6D50-C2E9-BE02-3222184E4427}"/>
          </ac:picMkLst>
        </pc:picChg>
        <pc:picChg chg="add mod">
          <ac:chgData name="Edward Bosko" userId="3c2d16a148962151" providerId="LiveId" clId="{A4A9E04D-835D-4F2C-B888-9B68E63F3767}" dt="2025-06-30T05:38:05.555" v="609" actId="1076"/>
          <ac:picMkLst>
            <pc:docMk/>
            <pc:sldMk cId="2745385323" sldId="3191"/>
            <ac:picMk id="11" creationId="{4804812D-7738-56DB-D8FD-DD43416558D1}"/>
          </ac:picMkLst>
        </pc:picChg>
      </pc:sldChg>
      <pc:sldChg chg="modSp mod">
        <pc:chgData name="Edward Bosko" userId="3c2d16a148962151" providerId="LiveId" clId="{A4A9E04D-835D-4F2C-B888-9B68E63F3767}" dt="2025-07-01T06:57:17.815" v="2844" actId="20577"/>
        <pc:sldMkLst>
          <pc:docMk/>
          <pc:sldMk cId="2258232485" sldId="3192"/>
        </pc:sldMkLst>
        <pc:spChg chg="mod">
          <ac:chgData name="Edward Bosko" userId="3c2d16a148962151" providerId="LiveId" clId="{A4A9E04D-835D-4F2C-B888-9B68E63F3767}" dt="2025-07-01T06:57:17.815" v="2844" actId="20577"/>
          <ac:spMkLst>
            <pc:docMk/>
            <pc:sldMk cId="2258232485" sldId="3192"/>
            <ac:spMk id="5" creationId="{ECC92514-9891-4785-ED5C-0C79B58994B0}"/>
          </ac:spMkLst>
        </pc:spChg>
      </pc:sldChg>
      <pc:sldChg chg="addSp delSp modSp new mod">
        <pc:chgData name="Edward Bosko" userId="3c2d16a148962151" providerId="LiveId" clId="{A4A9E04D-835D-4F2C-B888-9B68E63F3767}" dt="2025-06-30T03:22:46.325" v="519" actId="1076"/>
        <pc:sldMkLst>
          <pc:docMk/>
          <pc:sldMk cId="1745170694" sldId="3193"/>
        </pc:sldMkLst>
        <pc:spChg chg="add mod">
          <ac:chgData name="Edward Bosko" userId="3c2d16a148962151" providerId="LiveId" clId="{A4A9E04D-835D-4F2C-B888-9B68E63F3767}" dt="2025-06-29T23:29:10.104" v="39" actId="1076"/>
          <ac:spMkLst>
            <pc:docMk/>
            <pc:sldMk cId="1745170694" sldId="3193"/>
            <ac:spMk id="7" creationId="{3D14E1EA-A11A-FDA0-8B81-34727717A6BC}"/>
          </ac:spMkLst>
        </pc:spChg>
        <pc:spChg chg="add mod">
          <ac:chgData name="Edward Bosko" userId="3c2d16a148962151" providerId="LiveId" clId="{A4A9E04D-835D-4F2C-B888-9B68E63F3767}" dt="2025-06-30T03:22:43.302" v="518" actId="1076"/>
          <ac:spMkLst>
            <pc:docMk/>
            <pc:sldMk cId="1745170694" sldId="3193"/>
            <ac:spMk id="8" creationId="{C4245CD8-1D38-BA37-941F-FAD7F3C62C35}"/>
          </ac:spMkLst>
        </pc:spChg>
        <pc:picChg chg="add mod">
          <ac:chgData name="Edward Bosko" userId="3c2d16a148962151" providerId="LiveId" clId="{A4A9E04D-835D-4F2C-B888-9B68E63F3767}" dt="2025-06-30T03:22:46.325" v="519" actId="1076"/>
          <ac:picMkLst>
            <pc:docMk/>
            <pc:sldMk cId="1745170694" sldId="3193"/>
            <ac:picMk id="10" creationId="{C907D1E9-1302-5E38-D9D1-6727A090E8B1}"/>
          </ac:picMkLst>
        </pc:picChg>
      </pc:sldChg>
      <pc:sldChg chg="addSp delSp modSp new mod">
        <pc:chgData name="Edward Bosko" userId="3c2d16a148962151" providerId="LiveId" clId="{A4A9E04D-835D-4F2C-B888-9B68E63F3767}" dt="2025-06-30T14:56:12.398" v="620" actId="1076"/>
        <pc:sldMkLst>
          <pc:docMk/>
          <pc:sldMk cId="1433073886" sldId="3194"/>
        </pc:sldMkLst>
        <pc:spChg chg="add mod">
          <ac:chgData name="Edward Bosko" userId="3c2d16a148962151" providerId="LiveId" clId="{A4A9E04D-835D-4F2C-B888-9B68E63F3767}" dt="2025-06-30T00:45:32.389" v="93" actId="1076"/>
          <ac:spMkLst>
            <pc:docMk/>
            <pc:sldMk cId="1433073886" sldId="3194"/>
            <ac:spMk id="8" creationId="{CBBC20A5-532E-C6D8-7A85-8501E8C0E785}"/>
          </ac:spMkLst>
        </pc:spChg>
        <pc:spChg chg="add mod">
          <ac:chgData name="Edward Bosko" userId="3c2d16a148962151" providerId="LiveId" clId="{A4A9E04D-835D-4F2C-B888-9B68E63F3767}" dt="2025-06-30T14:56:12.398" v="620" actId="1076"/>
          <ac:spMkLst>
            <pc:docMk/>
            <pc:sldMk cId="1433073886" sldId="3194"/>
            <ac:spMk id="12" creationId="{BB244EEF-38E5-29EE-E4EC-7BC322654831}"/>
          </ac:spMkLst>
        </pc:spChg>
        <pc:picChg chg="add mod">
          <ac:chgData name="Edward Bosko" userId="3c2d16a148962151" providerId="LiveId" clId="{A4A9E04D-835D-4F2C-B888-9B68E63F3767}" dt="2025-06-30T14:45:44.886" v="617" actId="1076"/>
          <ac:picMkLst>
            <pc:docMk/>
            <pc:sldMk cId="1433073886" sldId="3194"/>
            <ac:picMk id="1026" creationId="{ED17C451-1C1D-055D-84DA-D8A4DCBE9B4A}"/>
          </ac:picMkLst>
        </pc:picChg>
        <pc:cxnChg chg="add mod">
          <ac:chgData name="Edward Bosko" userId="3c2d16a148962151" providerId="LiveId" clId="{A4A9E04D-835D-4F2C-B888-9B68E63F3767}" dt="2025-06-30T00:45:47.854" v="95" actId="14100"/>
          <ac:cxnSpMkLst>
            <pc:docMk/>
            <pc:sldMk cId="1433073886" sldId="3194"/>
            <ac:cxnSpMk id="9" creationId="{7D136E20-900B-F2A1-4424-102CE30F072D}"/>
          </ac:cxnSpMkLst>
        </pc:cxnChg>
        <pc:cxnChg chg="add mod">
          <ac:chgData name="Edward Bosko" userId="3c2d16a148962151" providerId="LiveId" clId="{A4A9E04D-835D-4F2C-B888-9B68E63F3767}" dt="2025-06-30T00:45:59.466" v="97" actId="1076"/>
          <ac:cxnSpMkLst>
            <pc:docMk/>
            <pc:sldMk cId="1433073886" sldId="3194"/>
            <ac:cxnSpMk id="11" creationId="{B6D50F5D-65B9-DD63-4A53-EBDED8A06192}"/>
          </ac:cxnSpMkLst>
        </pc:cxnChg>
      </pc:sldChg>
      <pc:sldChg chg="add">
        <pc:chgData name="Edward Bosko" userId="3c2d16a148962151" providerId="LiveId" clId="{A4A9E04D-835D-4F2C-B888-9B68E63F3767}" dt="2025-06-30T22:59:11.794" v="1693"/>
        <pc:sldMkLst>
          <pc:docMk/>
          <pc:sldMk cId="3460072040" sldId="3195"/>
        </pc:sldMkLst>
      </pc:sldChg>
      <pc:sldChg chg="addSp modSp add mod">
        <pc:chgData name="Edward Bosko" userId="3c2d16a148962151" providerId="LiveId" clId="{A4A9E04D-835D-4F2C-B888-9B68E63F3767}" dt="2025-07-01T00:03:46.964" v="2169" actId="14100"/>
        <pc:sldMkLst>
          <pc:docMk/>
          <pc:sldMk cId="1302300346" sldId="3196"/>
        </pc:sldMkLst>
        <pc:spChg chg="mod">
          <ac:chgData name="Edward Bosko" userId="3c2d16a148962151" providerId="LiveId" clId="{A4A9E04D-835D-4F2C-B888-9B68E63F3767}" dt="2025-06-30T23:24:02.249" v="1865" actId="20577"/>
          <ac:spMkLst>
            <pc:docMk/>
            <pc:sldMk cId="1302300346" sldId="3196"/>
            <ac:spMk id="32" creationId="{B3925827-0D8F-A0DB-3E0D-639AA23798B5}"/>
          </ac:spMkLst>
        </pc:spChg>
        <pc:picChg chg="add mod">
          <ac:chgData name="Edward Bosko" userId="3c2d16a148962151" providerId="LiveId" clId="{A4A9E04D-835D-4F2C-B888-9B68E63F3767}" dt="2025-07-01T00:03:21.481" v="2164" actId="1076"/>
          <ac:picMkLst>
            <pc:docMk/>
            <pc:sldMk cId="1302300346" sldId="3196"/>
            <ac:picMk id="3" creationId="{4A0168CC-76CB-CFBC-1735-F2F440F48147}"/>
          </ac:picMkLst>
        </pc:picChg>
        <pc:picChg chg="add mod">
          <ac:chgData name="Edward Bosko" userId="3c2d16a148962151" providerId="LiveId" clId="{A4A9E04D-835D-4F2C-B888-9B68E63F3767}" dt="2025-07-01T00:03:28.266" v="2166" actId="14100"/>
          <ac:picMkLst>
            <pc:docMk/>
            <pc:sldMk cId="1302300346" sldId="3196"/>
            <ac:picMk id="7" creationId="{34FD4BFC-1E44-4203-1A05-D8A81D79A295}"/>
          </ac:picMkLst>
        </pc:picChg>
        <pc:picChg chg="add mod">
          <ac:chgData name="Edward Bosko" userId="3c2d16a148962151" providerId="LiveId" clId="{A4A9E04D-835D-4F2C-B888-9B68E63F3767}" dt="2025-07-01T00:03:46.964" v="2169" actId="14100"/>
          <ac:picMkLst>
            <pc:docMk/>
            <pc:sldMk cId="1302300346" sldId="3196"/>
            <ac:picMk id="9" creationId="{343756F5-6D23-D85A-6C1E-DA60C08D589E}"/>
          </ac:picMkLst>
        </pc:picChg>
      </pc:sldChg>
      <pc:sldChg chg="new del">
        <pc:chgData name="Edward Bosko" userId="3c2d16a148962151" providerId="LiveId" clId="{A4A9E04D-835D-4F2C-B888-9B68E63F3767}" dt="2025-06-30T23:05:40.219" v="1721" actId="47"/>
        <pc:sldMkLst>
          <pc:docMk/>
          <pc:sldMk cId="3477358051" sldId="3196"/>
        </pc:sldMkLst>
      </pc:sldChg>
      <pc:sldChg chg="delSp modSp add del mod">
        <pc:chgData name="Edward Bosko" userId="3c2d16a148962151" providerId="LiveId" clId="{A4A9E04D-835D-4F2C-B888-9B68E63F3767}" dt="2025-06-30T23:23:46.678" v="1837" actId="2696"/>
        <pc:sldMkLst>
          <pc:docMk/>
          <pc:sldMk cId="3553558765" sldId="3196"/>
        </pc:sldMkLst>
      </pc:sldChg>
      <pc:sldChg chg="addSp delSp modSp add mod">
        <pc:chgData name="Edward Bosko" userId="3c2d16a148962151" providerId="LiveId" clId="{A4A9E04D-835D-4F2C-B888-9B68E63F3767}" dt="2025-07-01T06:23:44.149" v="2680" actId="1076"/>
        <pc:sldMkLst>
          <pc:docMk/>
          <pc:sldMk cId="1646157790" sldId="3197"/>
        </pc:sldMkLst>
        <pc:spChg chg="mod">
          <ac:chgData name="Edward Bosko" userId="3c2d16a148962151" providerId="LiveId" clId="{A4A9E04D-835D-4F2C-B888-9B68E63F3767}" dt="2025-07-01T05:39:15.754" v="2665" actId="20577"/>
          <ac:spMkLst>
            <pc:docMk/>
            <pc:sldMk cId="1646157790" sldId="3197"/>
            <ac:spMk id="5" creationId="{11F59A70-C060-2961-9BFC-AB7B579F10CB}"/>
          </ac:spMkLst>
        </pc:spChg>
        <pc:picChg chg="add mod">
          <ac:chgData name="Edward Bosko" userId="3c2d16a148962151" providerId="LiveId" clId="{A4A9E04D-835D-4F2C-B888-9B68E63F3767}" dt="2025-07-01T06:23:44.149" v="2680" actId="1076"/>
          <ac:picMkLst>
            <pc:docMk/>
            <pc:sldMk cId="1646157790" sldId="3197"/>
            <ac:picMk id="6" creationId="{4A7DB5B9-900D-D275-AB62-9881D785C737}"/>
          </ac:picMkLst>
        </pc:picChg>
        <pc:picChg chg="del">
          <ac:chgData name="Edward Bosko" userId="3c2d16a148962151" providerId="LiveId" clId="{A4A9E04D-835D-4F2C-B888-9B68E63F3767}" dt="2025-07-01T06:22:14.611" v="2666" actId="478"/>
          <ac:picMkLst>
            <pc:docMk/>
            <pc:sldMk cId="1646157790" sldId="3197"/>
            <ac:picMk id="9" creationId="{250FC24E-3CFE-173C-0CDD-D23B5AFB8EB8}"/>
          </ac:picMkLst>
        </pc:picChg>
        <pc:picChg chg="add mod">
          <ac:chgData name="Edward Bosko" userId="3c2d16a148962151" providerId="LiveId" clId="{A4A9E04D-835D-4F2C-B888-9B68E63F3767}" dt="2025-07-01T06:23:33.698" v="2678" actId="14100"/>
          <ac:picMkLst>
            <pc:docMk/>
            <pc:sldMk cId="1646157790" sldId="3197"/>
            <ac:picMk id="10" creationId="{7CF95A34-620A-5005-3A05-20A2E6F670DD}"/>
          </ac:picMkLst>
        </pc:picChg>
        <pc:picChg chg="del">
          <ac:chgData name="Edward Bosko" userId="3c2d16a148962151" providerId="LiveId" clId="{A4A9E04D-835D-4F2C-B888-9B68E63F3767}" dt="2025-07-01T06:22:15.880" v="2667" actId="478"/>
          <ac:picMkLst>
            <pc:docMk/>
            <pc:sldMk cId="1646157790" sldId="3197"/>
            <ac:picMk id="11" creationId="{7DF682FD-A248-C2BD-2E1E-2415E0006953}"/>
          </ac:picMkLst>
        </pc:picChg>
      </pc:sldChg>
      <pc:sldChg chg="modSp add mod">
        <pc:chgData name="Edward Bosko" userId="3c2d16a148962151" providerId="LiveId" clId="{A4A9E04D-835D-4F2C-B888-9B68E63F3767}" dt="2025-06-30T23:18:27.876" v="1836" actId="14100"/>
        <pc:sldMkLst>
          <pc:docMk/>
          <pc:sldMk cId="245023850" sldId="3198"/>
        </pc:sldMkLst>
        <pc:spChg chg="mod">
          <ac:chgData name="Edward Bosko" userId="3c2d16a148962151" providerId="LiveId" clId="{A4A9E04D-835D-4F2C-B888-9B68E63F3767}" dt="2025-06-30T23:18:19.919" v="1834" actId="14100"/>
          <ac:spMkLst>
            <pc:docMk/>
            <pc:sldMk cId="245023850" sldId="3198"/>
            <ac:spMk id="4" creationId="{2C7307D3-816C-D6B0-20E2-943CFDB5387A}"/>
          </ac:spMkLst>
        </pc:spChg>
        <pc:cxnChg chg="mod">
          <ac:chgData name="Edward Bosko" userId="3c2d16a148962151" providerId="LiveId" clId="{A4A9E04D-835D-4F2C-B888-9B68E63F3767}" dt="2025-06-30T23:18:27.876" v="1836" actId="14100"/>
          <ac:cxnSpMkLst>
            <pc:docMk/>
            <pc:sldMk cId="245023850" sldId="3198"/>
            <ac:cxnSpMk id="5" creationId="{21E89C23-BBE5-710A-AE53-327F0671A438}"/>
          </ac:cxnSpMkLst>
        </pc:cxnChg>
      </pc:sldChg>
      <pc:sldChg chg="new del">
        <pc:chgData name="Edward Bosko" userId="3c2d16a148962151" providerId="LiveId" clId="{A4A9E04D-835D-4F2C-B888-9B68E63F3767}" dt="2025-06-30T23:17:51.598" v="1789" actId="47"/>
        <pc:sldMkLst>
          <pc:docMk/>
          <pc:sldMk cId="2325735812" sldId="3198"/>
        </pc:sldMkLst>
      </pc:sldChg>
      <pc:sldChg chg="addSp modSp add mod">
        <pc:chgData name="Edward Bosko" userId="3c2d16a148962151" providerId="LiveId" clId="{A4A9E04D-835D-4F2C-B888-9B68E63F3767}" dt="2025-07-01T00:05:02.506" v="2189" actId="14100"/>
        <pc:sldMkLst>
          <pc:docMk/>
          <pc:sldMk cId="204154477" sldId="3199"/>
        </pc:sldMkLst>
        <pc:spChg chg="mod">
          <ac:chgData name="Edward Bosko" userId="3c2d16a148962151" providerId="LiveId" clId="{A4A9E04D-835D-4F2C-B888-9B68E63F3767}" dt="2025-06-30T23:24:21.427" v="1879" actId="20577"/>
          <ac:spMkLst>
            <pc:docMk/>
            <pc:sldMk cId="204154477" sldId="3199"/>
            <ac:spMk id="32" creationId="{543F9018-8FD4-9C31-1811-7BB19BCC9694}"/>
          </ac:spMkLst>
        </pc:spChg>
        <pc:picChg chg="add mod">
          <ac:chgData name="Edward Bosko" userId="3c2d16a148962151" providerId="LiveId" clId="{A4A9E04D-835D-4F2C-B888-9B68E63F3767}" dt="2025-07-01T00:04:20.882" v="2176" actId="1076"/>
          <ac:picMkLst>
            <pc:docMk/>
            <pc:sldMk cId="204154477" sldId="3199"/>
            <ac:picMk id="3" creationId="{9E788543-B997-2DE6-F884-B2DD140B651D}"/>
          </ac:picMkLst>
        </pc:picChg>
        <pc:picChg chg="add mod">
          <ac:chgData name="Edward Bosko" userId="3c2d16a148962151" providerId="LiveId" clId="{A4A9E04D-835D-4F2C-B888-9B68E63F3767}" dt="2025-07-01T00:04:32.392" v="2182" actId="1076"/>
          <ac:picMkLst>
            <pc:docMk/>
            <pc:sldMk cId="204154477" sldId="3199"/>
            <ac:picMk id="7" creationId="{2BFB456E-225F-B871-6FED-60A5D9005398}"/>
          </ac:picMkLst>
        </pc:picChg>
        <pc:picChg chg="add mod">
          <ac:chgData name="Edward Bosko" userId="3c2d16a148962151" providerId="LiveId" clId="{A4A9E04D-835D-4F2C-B888-9B68E63F3767}" dt="2025-07-01T00:04:37.656" v="2183"/>
          <ac:picMkLst>
            <pc:docMk/>
            <pc:sldMk cId="204154477" sldId="3199"/>
            <ac:picMk id="8" creationId="{858C0E19-8F44-7D70-C3DB-C2DB51CAD19F}"/>
          </ac:picMkLst>
        </pc:picChg>
        <pc:picChg chg="add mod">
          <ac:chgData name="Edward Bosko" userId="3c2d16a148962151" providerId="LiveId" clId="{A4A9E04D-835D-4F2C-B888-9B68E63F3767}" dt="2025-07-01T00:05:02.506" v="2189" actId="14100"/>
          <ac:picMkLst>
            <pc:docMk/>
            <pc:sldMk cId="204154477" sldId="3199"/>
            <ac:picMk id="10" creationId="{D21ADEA6-C0FB-64A7-44E1-4C85107750C8}"/>
          </ac:picMkLst>
        </pc:picChg>
      </pc:sldChg>
      <pc:sldChg chg="addSp modSp add mod">
        <pc:chgData name="Edward Bosko" userId="3c2d16a148962151" providerId="LiveId" clId="{A4A9E04D-835D-4F2C-B888-9B68E63F3767}" dt="2025-07-01T00:05:54.556" v="2207" actId="1076"/>
        <pc:sldMkLst>
          <pc:docMk/>
          <pc:sldMk cId="3968370196" sldId="3200"/>
        </pc:sldMkLst>
        <pc:spChg chg="mod">
          <ac:chgData name="Edward Bosko" userId="3c2d16a148962151" providerId="LiveId" clId="{A4A9E04D-835D-4F2C-B888-9B68E63F3767}" dt="2025-06-30T23:24:29.670" v="1892" actId="20577"/>
          <ac:spMkLst>
            <pc:docMk/>
            <pc:sldMk cId="3968370196" sldId="3200"/>
            <ac:spMk id="32" creationId="{F5993090-3FC0-583B-A216-EECB42BAC615}"/>
          </ac:spMkLst>
        </pc:spChg>
        <pc:picChg chg="add mod">
          <ac:chgData name="Edward Bosko" userId="3c2d16a148962151" providerId="LiveId" clId="{A4A9E04D-835D-4F2C-B888-9B68E63F3767}" dt="2025-07-01T00:05:26.151" v="2195" actId="1076"/>
          <ac:picMkLst>
            <pc:docMk/>
            <pc:sldMk cId="3968370196" sldId="3200"/>
            <ac:picMk id="3" creationId="{B89C1689-F878-4659-4868-D8CDB7D635BA}"/>
          </ac:picMkLst>
        </pc:picChg>
        <pc:picChg chg="add mod">
          <ac:chgData name="Edward Bosko" userId="3c2d16a148962151" providerId="LiveId" clId="{A4A9E04D-835D-4F2C-B888-9B68E63F3767}" dt="2025-07-01T00:05:40.970" v="2201" actId="14100"/>
          <ac:picMkLst>
            <pc:docMk/>
            <pc:sldMk cId="3968370196" sldId="3200"/>
            <ac:picMk id="7" creationId="{DB5E38D0-9B71-5DCC-7A28-83DF90EB9EF7}"/>
          </ac:picMkLst>
        </pc:picChg>
        <pc:picChg chg="add mod">
          <ac:chgData name="Edward Bosko" userId="3c2d16a148962151" providerId="LiveId" clId="{A4A9E04D-835D-4F2C-B888-9B68E63F3767}" dt="2025-07-01T00:05:54.556" v="2207" actId="1076"/>
          <ac:picMkLst>
            <pc:docMk/>
            <pc:sldMk cId="3968370196" sldId="3200"/>
            <ac:picMk id="9" creationId="{16BF4D8F-1CDE-7281-9970-07E8D7D20B3A}"/>
          </ac:picMkLst>
        </pc:picChg>
      </pc:sldChg>
      <pc:sldChg chg="addSp modSp add mod">
        <pc:chgData name="Edward Bosko" userId="3c2d16a148962151" providerId="LiveId" clId="{A4A9E04D-835D-4F2C-B888-9B68E63F3767}" dt="2025-07-01T00:07:13.885" v="2227" actId="14100"/>
        <pc:sldMkLst>
          <pc:docMk/>
          <pc:sldMk cId="1339614920" sldId="3201"/>
        </pc:sldMkLst>
        <pc:spChg chg="mod">
          <ac:chgData name="Edward Bosko" userId="3c2d16a148962151" providerId="LiveId" clId="{A4A9E04D-835D-4F2C-B888-9B68E63F3767}" dt="2025-06-30T23:24:41.252" v="1916" actId="20577"/>
          <ac:spMkLst>
            <pc:docMk/>
            <pc:sldMk cId="1339614920" sldId="3201"/>
            <ac:spMk id="32" creationId="{0309EC77-2723-33D6-EFDC-9E56D1578B49}"/>
          </ac:spMkLst>
        </pc:spChg>
        <pc:picChg chg="add mod">
          <ac:chgData name="Edward Bosko" userId="3c2d16a148962151" providerId="LiveId" clId="{A4A9E04D-835D-4F2C-B888-9B68E63F3767}" dt="2025-07-01T00:06:27.876" v="2213" actId="1076"/>
          <ac:picMkLst>
            <pc:docMk/>
            <pc:sldMk cId="1339614920" sldId="3201"/>
            <ac:picMk id="3" creationId="{4071C6D9-BF0A-37BD-FFF2-0EDAF05A3442}"/>
          </ac:picMkLst>
        </pc:picChg>
        <pc:picChg chg="add mod">
          <ac:chgData name="Edward Bosko" userId="3c2d16a148962151" providerId="LiveId" clId="{A4A9E04D-835D-4F2C-B888-9B68E63F3767}" dt="2025-07-01T00:07:13.885" v="2227" actId="14100"/>
          <ac:picMkLst>
            <pc:docMk/>
            <pc:sldMk cId="1339614920" sldId="3201"/>
            <ac:picMk id="7" creationId="{ECA00B05-01EB-E85A-5EE1-097C39446CA1}"/>
          </ac:picMkLst>
        </pc:picChg>
        <pc:picChg chg="add mod">
          <ac:chgData name="Edward Bosko" userId="3c2d16a148962151" providerId="LiveId" clId="{A4A9E04D-835D-4F2C-B888-9B68E63F3767}" dt="2025-07-01T00:07:10.498" v="2226" actId="1076"/>
          <ac:picMkLst>
            <pc:docMk/>
            <pc:sldMk cId="1339614920" sldId="3201"/>
            <ac:picMk id="9" creationId="{C2540A92-B873-E1A0-9C8C-62E36F9BE6B0}"/>
          </ac:picMkLst>
        </pc:picChg>
      </pc:sldChg>
      <pc:sldChg chg="addSp modSp add mod">
        <pc:chgData name="Edward Bosko" userId="3c2d16a148962151" providerId="LiveId" clId="{A4A9E04D-835D-4F2C-B888-9B68E63F3767}" dt="2025-07-01T00:08:07.344" v="2246" actId="1076"/>
        <pc:sldMkLst>
          <pc:docMk/>
          <pc:sldMk cId="1599921946" sldId="3202"/>
        </pc:sldMkLst>
        <pc:spChg chg="mod">
          <ac:chgData name="Edward Bosko" userId="3c2d16a148962151" providerId="LiveId" clId="{A4A9E04D-835D-4F2C-B888-9B68E63F3767}" dt="2025-06-30T23:24:48.656" v="1929" actId="20577"/>
          <ac:spMkLst>
            <pc:docMk/>
            <pc:sldMk cId="1599921946" sldId="3202"/>
            <ac:spMk id="32" creationId="{97FBD992-F7A0-34E4-0E01-A9B94900183B}"/>
          </ac:spMkLst>
        </pc:spChg>
        <pc:picChg chg="add mod">
          <ac:chgData name="Edward Bosko" userId="3c2d16a148962151" providerId="LiveId" clId="{A4A9E04D-835D-4F2C-B888-9B68E63F3767}" dt="2025-07-01T00:07:34.866" v="2232" actId="1076"/>
          <ac:picMkLst>
            <pc:docMk/>
            <pc:sldMk cId="1599921946" sldId="3202"/>
            <ac:picMk id="3" creationId="{C282A141-4F20-46A7-8185-EB4D7E4701E1}"/>
          </ac:picMkLst>
        </pc:picChg>
        <pc:picChg chg="add mod">
          <ac:chgData name="Edward Bosko" userId="3c2d16a148962151" providerId="LiveId" clId="{A4A9E04D-835D-4F2C-B888-9B68E63F3767}" dt="2025-07-01T00:07:52.596" v="2240" actId="1076"/>
          <ac:picMkLst>
            <pc:docMk/>
            <pc:sldMk cId="1599921946" sldId="3202"/>
            <ac:picMk id="7" creationId="{79EC3099-6026-DC5D-FBC6-F8BE47BD5F8D}"/>
          </ac:picMkLst>
        </pc:picChg>
        <pc:picChg chg="add mod">
          <ac:chgData name="Edward Bosko" userId="3c2d16a148962151" providerId="LiveId" clId="{A4A9E04D-835D-4F2C-B888-9B68E63F3767}" dt="2025-07-01T00:08:07.344" v="2246" actId="1076"/>
          <ac:picMkLst>
            <pc:docMk/>
            <pc:sldMk cId="1599921946" sldId="3202"/>
            <ac:picMk id="9" creationId="{BC19ED73-CEDC-2E0B-5136-95B1B783702B}"/>
          </ac:picMkLst>
        </pc:picChg>
      </pc:sldChg>
      <pc:sldChg chg="addSp modSp add mod">
        <pc:chgData name="Edward Bosko" userId="3c2d16a148962151" providerId="LiveId" clId="{A4A9E04D-835D-4F2C-B888-9B68E63F3767}" dt="2025-07-01T00:09:08.613" v="2265" actId="1076"/>
        <pc:sldMkLst>
          <pc:docMk/>
          <pc:sldMk cId="1887438506" sldId="3203"/>
        </pc:sldMkLst>
        <pc:spChg chg="mod">
          <ac:chgData name="Edward Bosko" userId="3c2d16a148962151" providerId="LiveId" clId="{A4A9E04D-835D-4F2C-B888-9B68E63F3767}" dt="2025-06-30T23:25:01.837" v="1954" actId="20577"/>
          <ac:spMkLst>
            <pc:docMk/>
            <pc:sldMk cId="1887438506" sldId="3203"/>
            <ac:spMk id="32" creationId="{AC85D8B7-E98E-7441-BA2A-D7D96BB1A1BB}"/>
          </ac:spMkLst>
        </pc:spChg>
        <pc:picChg chg="add mod">
          <ac:chgData name="Edward Bosko" userId="3c2d16a148962151" providerId="LiveId" clId="{A4A9E04D-835D-4F2C-B888-9B68E63F3767}" dt="2025-07-01T00:08:43.947" v="2257" actId="962"/>
          <ac:picMkLst>
            <pc:docMk/>
            <pc:sldMk cId="1887438506" sldId="3203"/>
            <ac:picMk id="3" creationId="{FBE01F38-A6D8-E980-4B95-107EF5375C40}"/>
          </ac:picMkLst>
        </pc:picChg>
        <pc:picChg chg="add mod">
          <ac:chgData name="Edward Bosko" userId="3c2d16a148962151" providerId="LiveId" clId="{A4A9E04D-835D-4F2C-B888-9B68E63F3767}" dt="2025-07-01T00:08:53.067" v="2259" actId="14100"/>
          <ac:picMkLst>
            <pc:docMk/>
            <pc:sldMk cId="1887438506" sldId="3203"/>
            <ac:picMk id="7" creationId="{E74D8657-F062-4F3E-533C-4E2B2B6AC51F}"/>
          </ac:picMkLst>
        </pc:picChg>
        <pc:picChg chg="add mod">
          <ac:chgData name="Edward Bosko" userId="3c2d16a148962151" providerId="LiveId" clId="{A4A9E04D-835D-4F2C-B888-9B68E63F3767}" dt="2025-07-01T00:09:08.613" v="2265" actId="1076"/>
          <ac:picMkLst>
            <pc:docMk/>
            <pc:sldMk cId="1887438506" sldId="3203"/>
            <ac:picMk id="9" creationId="{F7249BB7-59B4-6A37-69B7-3FAA5D3E1BB5}"/>
          </ac:picMkLst>
        </pc:picChg>
      </pc:sldChg>
      <pc:sldChg chg="addSp modSp add mod">
        <pc:chgData name="Edward Bosko" userId="3c2d16a148962151" providerId="LiveId" clId="{A4A9E04D-835D-4F2C-B888-9B68E63F3767}" dt="2025-07-01T00:10:06.504" v="2282" actId="1076"/>
        <pc:sldMkLst>
          <pc:docMk/>
          <pc:sldMk cId="1629517717" sldId="3204"/>
        </pc:sldMkLst>
        <pc:spChg chg="mod">
          <ac:chgData name="Edward Bosko" userId="3c2d16a148962151" providerId="LiveId" clId="{A4A9E04D-835D-4F2C-B888-9B68E63F3767}" dt="2025-06-30T23:25:10.074" v="1980" actId="20577"/>
          <ac:spMkLst>
            <pc:docMk/>
            <pc:sldMk cId="1629517717" sldId="3204"/>
            <ac:spMk id="32" creationId="{5C7B0467-F43E-AC17-E8DA-8FF468D9EB02}"/>
          </ac:spMkLst>
        </pc:spChg>
        <pc:picChg chg="add mod">
          <ac:chgData name="Edward Bosko" userId="3c2d16a148962151" providerId="LiveId" clId="{A4A9E04D-835D-4F2C-B888-9B68E63F3767}" dt="2025-07-01T00:09:33.498" v="2271" actId="1076"/>
          <ac:picMkLst>
            <pc:docMk/>
            <pc:sldMk cId="1629517717" sldId="3204"/>
            <ac:picMk id="3" creationId="{EB905D8C-2F1D-5E2B-BB10-004CBC951209}"/>
          </ac:picMkLst>
        </pc:picChg>
        <pc:picChg chg="add mod">
          <ac:chgData name="Edward Bosko" userId="3c2d16a148962151" providerId="LiveId" clId="{A4A9E04D-835D-4F2C-B888-9B68E63F3767}" dt="2025-07-01T00:09:50.164" v="2276" actId="14100"/>
          <ac:picMkLst>
            <pc:docMk/>
            <pc:sldMk cId="1629517717" sldId="3204"/>
            <ac:picMk id="7" creationId="{31FE8268-929D-8877-4D34-DF6D062B1AAE}"/>
          </ac:picMkLst>
        </pc:picChg>
        <pc:picChg chg="add mod">
          <ac:chgData name="Edward Bosko" userId="3c2d16a148962151" providerId="LiveId" clId="{A4A9E04D-835D-4F2C-B888-9B68E63F3767}" dt="2025-07-01T00:10:06.504" v="2282" actId="1076"/>
          <ac:picMkLst>
            <pc:docMk/>
            <pc:sldMk cId="1629517717" sldId="3204"/>
            <ac:picMk id="9" creationId="{6A74894D-0CBD-2D9E-4E73-259A3178781F}"/>
          </ac:picMkLst>
        </pc:picChg>
      </pc:sldChg>
      <pc:sldChg chg="addSp modSp add mod">
        <pc:chgData name="Edward Bosko" userId="3c2d16a148962151" providerId="LiveId" clId="{A4A9E04D-835D-4F2C-B888-9B68E63F3767}" dt="2025-07-01T00:11:09.913" v="2299" actId="1076"/>
        <pc:sldMkLst>
          <pc:docMk/>
          <pc:sldMk cId="2881566366" sldId="3205"/>
        </pc:sldMkLst>
        <pc:spChg chg="mod">
          <ac:chgData name="Edward Bosko" userId="3c2d16a148962151" providerId="LiveId" clId="{A4A9E04D-835D-4F2C-B888-9B68E63F3767}" dt="2025-06-30T23:25:27.759" v="1991" actId="20577"/>
          <ac:spMkLst>
            <pc:docMk/>
            <pc:sldMk cId="2881566366" sldId="3205"/>
            <ac:spMk id="32" creationId="{53D129E8-134C-A0AE-9E82-9805078D403F}"/>
          </ac:spMkLst>
        </pc:spChg>
        <pc:picChg chg="add mod">
          <ac:chgData name="Edward Bosko" userId="3c2d16a148962151" providerId="LiveId" clId="{A4A9E04D-835D-4F2C-B888-9B68E63F3767}" dt="2025-07-01T00:10:35.396" v="2288" actId="1076"/>
          <ac:picMkLst>
            <pc:docMk/>
            <pc:sldMk cId="2881566366" sldId="3205"/>
            <ac:picMk id="3" creationId="{6B851453-6E38-52DE-818F-D9F09E2F9F09}"/>
          </ac:picMkLst>
        </pc:picChg>
        <pc:picChg chg="add mod">
          <ac:chgData name="Edward Bosko" userId="3c2d16a148962151" providerId="LiveId" clId="{A4A9E04D-835D-4F2C-B888-9B68E63F3767}" dt="2025-07-01T00:10:51.194" v="2293" actId="14100"/>
          <ac:picMkLst>
            <pc:docMk/>
            <pc:sldMk cId="2881566366" sldId="3205"/>
            <ac:picMk id="7" creationId="{545E0EEA-86CB-7711-185C-E973D9D1262C}"/>
          </ac:picMkLst>
        </pc:picChg>
        <pc:picChg chg="add mod">
          <ac:chgData name="Edward Bosko" userId="3c2d16a148962151" providerId="LiveId" clId="{A4A9E04D-835D-4F2C-B888-9B68E63F3767}" dt="2025-07-01T00:11:09.913" v="2299" actId="1076"/>
          <ac:picMkLst>
            <pc:docMk/>
            <pc:sldMk cId="2881566366" sldId="3205"/>
            <ac:picMk id="9" creationId="{5A48C709-B11C-B156-C9F0-40C2E70BE1F7}"/>
          </ac:picMkLst>
        </pc:picChg>
      </pc:sldChg>
      <pc:sldChg chg="addSp modSp add mod">
        <pc:chgData name="Edward Bosko" userId="3c2d16a148962151" providerId="LiveId" clId="{A4A9E04D-835D-4F2C-B888-9B68E63F3767}" dt="2025-07-01T00:31:34.993" v="2305" actId="1076"/>
        <pc:sldMkLst>
          <pc:docMk/>
          <pc:sldMk cId="171839430" sldId="3206"/>
        </pc:sldMkLst>
        <pc:spChg chg="mod">
          <ac:chgData name="Edward Bosko" userId="3c2d16a148962151" providerId="LiveId" clId="{A4A9E04D-835D-4F2C-B888-9B68E63F3767}" dt="2025-06-30T23:48:43.215" v="2020" actId="20577"/>
          <ac:spMkLst>
            <pc:docMk/>
            <pc:sldMk cId="171839430" sldId="3206"/>
            <ac:spMk id="32" creationId="{FEEAE5B3-C651-744B-D704-3F4ADDD59470}"/>
          </ac:spMkLst>
        </pc:spChg>
        <pc:picChg chg="add mod">
          <ac:chgData name="Edward Bosko" userId="3c2d16a148962151" providerId="LiveId" clId="{A4A9E04D-835D-4F2C-B888-9B68E63F3767}" dt="2025-07-01T00:31:34.993" v="2305" actId="1076"/>
          <ac:picMkLst>
            <pc:docMk/>
            <pc:sldMk cId="171839430" sldId="3206"/>
            <ac:picMk id="3" creationId="{77E6730C-5B33-50AA-EB67-EA54F0B7F24E}"/>
          </ac:picMkLst>
        </pc:picChg>
      </pc:sldChg>
      <pc:sldChg chg="addSp modSp add mod">
        <pc:chgData name="Edward Bosko" userId="3c2d16a148962151" providerId="LiveId" clId="{A4A9E04D-835D-4F2C-B888-9B68E63F3767}" dt="2025-07-01T00:33:14.725" v="2341" actId="1076"/>
        <pc:sldMkLst>
          <pc:docMk/>
          <pc:sldMk cId="605556987" sldId="3207"/>
        </pc:sldMkLst>
        <pc:spChg chg="add mod">
          <ac:chgData name="Edward Bosko" userId="3c2d16a148962151" providerId="LiveId" clId="{A4A9E04D-835D-4F2C-B888-9B68E63F3767}" dt="2025-07-01T00:32:42.335" v="2325" actId="20577"/>
          <ac:spMkLst>
            <pc:docMk/>
            <pc:sldMk cId="605556987" sldId="3207"/>
            <ac:spMk id="10" creationId="{3BDB36D7-94DC-3850-4B2A-BFDADA745727}"/>
          </ac:spMkLst>
        </pc:spChg>
        <pc:spChg chg="add mod">
          <ac:chgData name="Edward Bosko" userId="3c2d16a148962151" providerId="LiveId" clId="{A4A9E04D-835D-4F2C-B888-9B68E63F3767}" dt="2025-07-01T00:33:14.725" v="2341" actId="1076"/>
          <ac:spMkLst>
            <pc:docMk/>
            <pc:sldMk cId="605556987" sldId="3207"/>
            <ac:spMk id="11" creationId="{266DBD4B-7DA0-724D-8E44-1736CDB6FABC}"/>
          </ac:spMkLst>
        </pc:spChg>
        <pc:spChg chg="add mod">
          <ac:chgData name="Edward Bosko" userId="3c2d16a148962151" providerId="LiveId" clId="{A4A9E04D-835D-4F2C-B888-9B68E63F3767}" dt="2025-07-01T00:33:03.666" v="2333" actId="20577"/>
          <ac:spMkLst>
            <pc:docMk/>
            <pc:sldMk cId="605556987" sldId="3207"/>
            <ac:spMk id="12" creationId="{44F380C1-AAFC-13E1-184B-60741851A98F}"/>
          </ac:spMkLst>
        </pc:spChg>
        <pc:spChg chg="mod">
          <ac:chgData name="Edward Bosko" userId="3c2d16a148962151" providerId="LiveId" clId="{A4A9E04D-835D-4F2C-B888-9B68E63F3767}" dt="2025-06-30T23:49:10.166" v="2034" actId="20577"/>
          <ac:spMkLst>
            <pc:docMk/>
            <pc:sldMk cId="605556987" sldId="3207"/>
            <ac:spMk id="32" creationId="{4AF0B00C-55FF-F152-54DD-ACE6328D6EE0}"/>
          </ac:spMkLst>
        </pc:spChg>
        <pc:picChg chg="add mod">
          <ac:chgData name="Edward Bosko" userId="3c2d16a148962151" providerId="LiveId" clId="{A4A9E04D-835D-4F2C-B888-9B68E63F3767}" dt="2025-07-01T00:32:15.639" v="2318" actId="1076"/>
          <ac:picMkLst>
            <pc:docMk/>
            <pc:sldMk cId="605556987" sldId="3207"/>
            <ac:picMk id="3" creationId="{A2EF8A0E-1473-6716-165C-EF5A07E8198F}"/>
          </ac:picMkLst>
        </pc:picChg>
        <pc:picChg chg="add mod">
          <ac:chgData name="Edward Bosko" userId="3c2d16a148962151" providerId="LiveId" clId="{A4A9E04D-835D-4F2C-B888-9B68E63F3767}" dt="2025-07-01T00:32:18.541" v="2319" actId="1076"/>
          <ac:picMkLst>
            <pc:docMk/>
            <pc:sldMk cId="605556987" sldId="3207"/>
            <ac:picMk id="7" creationId="{D6DD9D29-3390-56B2-F8D4-56F370154532}"/>
          </ac:picMkLst>
        </pc:picChg>
        <pc:picChg chg="add mod">
          <ac:chgData name="Edward Bosko" userId="3c2d16a148962151" providerId="LiveId" clId="{A4A9E04D-835D-4F2C-B888-9B68E63F3767}" dt="2025-07-01T00:32:21.355" v="2320" actId="1076"/>
          <ac:picMkLst>
            <pc:docMk/>
            <pc:sldMk cId="605556987" sldId="3207"/>
            <ac:picMk id="9" creationId="{C2C627A9-0985-A0D0-DE98-D12B9B4BF337}"/>
          </ac:picMkLst>
        </pc:picChg>
      </pc:sldChg>
      <pc:sldChg chg="addSp modSp add mod">
        <pc:chgData name="Edward Bosko" userId="3c2d16a148962151" providerId="LiveId" clId="{A4A9E04D-835D-4F2C-B888-9B68E63F3767}" dt="2025-07-01T00:34:19.664" v="2364" actId="20577"/>
        <pc:sldMkLst>
          <pc:docMk/>
          <pc:sldMk cId="3204589265" sldId="3208"/>
        </pc:sldMkLst>
        <pc:spChg chg="add mod">
          <ac:chgData name="Edward Bosko" userId="3c2d16a148962151" providerId="LiveId" clId="{A4A9E04D-835D-4F2C-B888-9B68E63F3767}" dt="2025-07-01T00:34:09.458" v="2355" actId="20577"/>
          <ac:spMkLst>
            <pc:docMk/>
            <pc:sldMk cId="3204589265" sldId="3208"/>
            <ac:spMk id="8" creationId="{F22EC458-C720-CB33-068B-BE49BE4C420E}"/>
          </ac:spMkLst>
        </pc:spChg>
        <pc:spChg chg="add mod">
          <ac:chgData name="Edward Bosko" userId="3c2d16a148962151" providerId="LiveId" clId="{A4A9E04D-835D-4F2C-B888-9B68E63F3767}" dt="2025-07-01T00:34:19.664" v="2364" actId="20577"/>
          <ac:spMkLst>
            <pc:docMk/>
            <pc:sldMk cId="3204589265" sldId="3208"/>
            <ac:spMk id="9" creationId="{0EC5E45E-F2F5-B4D5-EEEE-3624006E8E79}"/>
          </ac:spMkLst>
        </pc:spChg>
        <pc:spChg chg="mod">
          <ac:chgData name="Edward Bosko" userId="3c2d16a148962151" providerId="LiveId" clId="{A4A9E04D-835D-4F2C-B888-9B68E63F3767}" dt="2025-06-30T23:49:15.609" v="2047" actId="20577"/>
          <ac:spMkLst>
            <pc:docMk/>
            <pc:sldMk cId="3204589265" sldId="3208"/>
            <ac:spMk id="32" creationId="{07611E8C-D053-ED86-722D-54BF20BEB657}"/>
          </ac:spMkLst>
        </pc:spChg>
        <pc:picChg chg="add mod">
          <ac:chgData name="Edward Bosko" userId="3c2d16a148962151" providerId="LiveId" clId="{A4A9E04D-835D-4F2C-B888-9B68E63F3767}" dt="2025-07-01T00:33:49.662" v="2346" actId="1076"/>
          <ac:picMkLst>
            <pc:docMk/>
            <pc:sldMk cId="3204589265" sldId="3208"/>
            <ac:picMk id="3" creationId="{A3CE6707-5FBA-FFBA-1BB3-5A6D6AB78F1C}"/>
          </ac:picMkLst>
        </pc:picChg>
        <pc:picChg chg="add mod">
          <ac:chgData name="Edward Bosko" userId="3c2d16a148962151" providerId="LiveId" clId="{A4A9E04D-835D-4F2C-B888-9B68E63F3767}" dt="2025-07-01T00:34:01.389" v="2350" actId="1076"/>
          <ac:picMkLst>
            <pc:docMk/>
            <pc:sldMk cId="3204589265" sldId="3208"/>
            <ac:picMk id="7" creationId="{8DFB67D6-120B-D391-CB0E-D98A5EC0226D}"/>
          </ac:picMkLst>
        </pc:picChg>
      </pc:sldChg>
      <pc:sldChg chg="addSp modSp add mod">
        <pc:chgData name="Edward Bosko" userId="3c2d16a148962151" providerId="LiveId" clId="{A4A9E04D-835D-4F2C-B888-9B68E63F3767}" dt="2025-07-01T00:35:33.731" v="2389" actId="20577"/>
        <pc:sldMkLst>
          <pc:docMk/>
          <pc:sldMk cId="67002835" sldId="3209"/>
        </pc:sldMkLst>
        <pc:spChg chg="add mod">
          <ac:chgData name="Edward Bosko" userId="3c2d16a148962151" providerId="LiveId" clId="{A4A9E04D-835D-4F2C-B888-9B68E63F3767}" dt="2025-07-01T00:35:23.216" v="2380" actId="1076"/>
          <ac:spMkLst>
            <pc:docMk/>
            <pc:sldMk cId="67002835" sldId="3209"/>
            <ac:spMk id="8" creationId="{D3347504-9056-315F-DA2F-4B8A624C297D}"/>
          </ac:spMkLst>
        </pc:spChg>
        <pc:spChg chg="add mod">
          <ac:chgData name="Edward Bosko" userId="3c2d16a148962151" providerId="LiveId" clId="{A4A9E04D-835D-4F2C-B888-9B68E63F3767}" dt="2025-07-01T00:35:33.731" v="2389" actId="20577"/>
          <ac:spMkLst>
            <pc:docMk/>
            <pc:sldMk cId="67002835" sldId="3209"/>
            <ac:spMk id="9" creationId="{612C1452-6E12-4CD6-98BD-8B23825C7FAA}"/>
          </ac:spMkLst>
        </pc:spChg>
        <pc:spChg chg="mod">
          <ac:chgData name="Edward Bosko" userId="3c2d16a148962151" providerId="LiveId" clId="{A4A9E04D-835D-4F2C-B888-9B68E63F3767}" dt="2025-06-30T23:49:23.992" v="2073" actId="20577"/>
          <ac:spMkLst>
            <pc:docMk/>
            <pc:sldMk cId="67002835" sldId="3209"/>
            <ac:spMk id="32" creationId="{F3C13E5A-757D-DDF0-F209-11DC0C3C33AB}"/>
          </ac:spMkLst>
        </pc:spChg>
        <pc:picChg chg="add mod">
          <ac:chgData name="Edward Bosko" userId="3c2d16a148962151" providerId="LiveId" clId="{A4A9E04D-835D-4F2C-B888-9B68E63F3767}" dt="2025-07-01T00:35:10.708" v="2373" actId="1076"/>
          <ac:picMkLst>
            <pc:docMk/>
            <pc:sldMk cId="67002835" sldId="3209"/>
            <ac:picMk id="3" creationId="{EC22C4D2-1DD5-27F7-9CFB-6660AA5F58F3}"/>
          </ac:picMkLst>
        </pc:picChg>
        <pc:picChg chg="add mod">
          <ac:chgData name="Edward Bosko" userId="3c2d16a148962151" providerId="LiveId" clId="{A4A9E04D-835D-4F2C-B888-9B68E63F3767}" dt="2025-07-01T00:35:14.108" v="2374" actId="1076"/>
          <ac:picMkLst>
            <pc:docMk/>
            <pc:sldMk cId="67002835" sldId="3209"/>
            <ac:picMk id="7" creationId="{5D749806-4B26-43D1-8350-655BAA356F17}"/>
          </ac:picMkLst>
        </pc:picChg>
      </pc:sldChg>
      <pc:sldChg chg="addSp modSp add mod">
        <pc:chgData name="Edward Bosko" userId="3c2d16a148962151" providerId="LiveId" clId="{A4A9E04D-835D-4F2C-B888-9B68E63F3767}" dt="2025-07-01T00:35:50.241" v="2394" actId="1076"/>
        <pc:sldMkLst>
          <pc:docMk/>
          <pc:sldMk cId="1793456352" sldId="3210"/>
        </pc:sldMkLst>
        <pc:spChg chg="mod">
          <ac:chgData name="Edward Bosko" userId="3c2d16a148962151" providerId="LiveId" clId="{A4A9E04D-835D-4F2C-B888-9B68E63F3767}" dt="2025-06-30T23:49:30.394" v="2086" actId="20577"/>
          <ac:spMkLst>
            <pc:docMk/>
            <pc:sldMk cId="1793456352" sldId="3210"/>
            <ac:spMk id="32" creationId="{FDBC2109-BB3E-132E-7F98-57A466FDC5DA}"/>
          </ac:spMkLst>
        </pc:spChg>
        <pc:picChg chg="add mod">
          <ac:chgData name="Edward Bosko" userId="3c2d16a148962151" providerId="LiveId" clId="{A4A9E04D-835D-4F2C-B888-9B68E63F3767}" dt="2025-07-01T00:35:50.241" v="2394" actId="1076"/>
          <ac:picMkLst>
            <pc:docMk/>
            <pc:sldMk cId="1793456352" sldId="3210"/>
            <ac:picMk id="3" creationId="{5DACAE5A-26A3-8C40-809E-E9D9AC94742E}"/>
          </ac:picMkLst>
        </pc:picChg>
      </pc:sldChg>
      <pc:sldChg chg="addSp modSp add mod">
        <pc:chgData name="Edward Bosko" userId="3c2d16a148962151" providerId="LiveId" clId="{A4A9E04D-835D-4F2C-B888-9B68E63F3767}" dt="2025-07-01T00:36:09.357" v="2399" actId="1076"/>
        <pc:sldMkLst>
          <pc:docMk/>
          <pc:sldMk cId="2482806094" sldId="3211"/>
        </pc:sldMkLst>
        <pc:spChg chg="mod">
          <ac:chgData name="Edward Bosko" userId="3c2d16a148962151" providerId="LiveId" clId="{A4A9E04D-835D-4F2C-B888-9B68E63F3767}" dt="2025-06-30T23:49:42.377" v="2111" actId="20577"/>
          <ac:spMkLst>
            <pc:docMk/>
            <pc:sldMk cId="2482806094" sldId="3211"/>
            <ac:spMk id="32" creationId="{E43061D5-AC93-3B5D-F162-4EB40F2FEB8F}"/>
          </ac:spMkLst>
        </pc:spChg>
        <pc:picChg chg="add mod">
          <ac:chgData name="Edward Bosko" userId="3c2d16a148962151" providerId="LiveId" clId="{A4A9E04D-835D-4F2C-B888-9B68E63F3767}" dt="2025-07-01T00:36:09.357" v="2399" actId="1076"/>
          <ac:picMkLst>
            <pc:docMk/>
            <pc:sldMk cId="2482806094" sldId="3211"/>
            <ac:picMk id="3" creationId="{9A2A859A-831B-A108-6AD1-9CBA0DCD762A}"/>
          </ac:picMkLst>
        </pc:picChg>
      </pc:sldChg>
      <pc:sldChg chg="addSp modSp add mod">
        <pc:chgData name="Edward Bosko" userId="3c2d16a148962151" providerId="LiveId" clId="{A4A9E04D-835D-4F2C-B888-9B68E63F3767}" dt="2025-07-01T00:36:24.992" v="2404" actId="962"/>
        <pc:sldMkLst>
          <pc:docMk/>
          <pc:sldMk cId="3654075326" sldId="3212"/>
        </pc:sldMkLst>
        <pc:spChg chg="mod">
          <ac:chgData name="Edward Bosko" userId="3c2d16a148962151" providerId="LiveId" clId="{A4A9E04D-835D-4F2C-B888-9B68E63F3767}" dt="2025-06-30T23:49:52.452" v="2129" actId="20577"/>
          <ac:spMkLst>
            <pc:docMk/>
            <pc:sldMk cId="3654075326" sldId="3212"/>
            <ac:spMk id="32" creationId="{3493E046-194B-595A-AB3E-23D590B9F308}"/>
          </ac:spMkLst>
        </pc:spChg>
        <pc:picChg chg="add mod">
          <ac:chgData name="Edward Bosko" userId="3c2d16a148962151" providerId="LiveId" clId="{A4A9E04D-835D-4F2C-B888-9B68E63F3767}" dt="2025-07-01T00:36:24.992" v="2404" actId="962"/>
          <ac:picMkLst>
            <pc:docMk/>
            <pc:sldMk cId="3654075326" sldId="3212"/>
            <ac:picMk id="3" creationId="{3A90E098-F9DD-DD8A-F7B0-032F83FDB014}"/>
          </ac:picMkLst>
        </pc:picChg>
      </pc:sldChg>
      <pc:sldChg chg="addSp modSp add mod">
        <pc:chgData name="Edward Bosko" userId="3c2d16a148962151" providerId="LiveId" clId="{A4A9E04D-835D-4F2C-B888-9B68E63F3767}" dt="2025-07-01T00:37:24.371" v="2437" actId="20577"/>
        <pc:sldMkLst>
          <pc:docMk/>
          <pc:sldMk cId="1924879425" sldId="3213"/>
        </pc:sldMkLst>
        <pc:spChg chg="add mod">
          <ac:chgData name="Edward Bosko" userId="3c2d16a148962151" providerId="LiveId" clId="{A4A9E04D-835D-4F2C-B888-9B68E63F3767}" dt="2025-07-01T00:37:04.588" v="2422" actId="1076"/>
          <ac:spMkLst>
            <pc:docMk/>
            <pc:sldMk cId="1924879425" sldId="3213"/>
            <ac:spMk id="10" creationId="{1F3FEE4A-864E-DE62-1B4A-9D2EA0E63D04}"/>
          </ac:spMkLst>
        </pc:spChg>
        <pc:spChg chg="add mod">
          <ac:chgData name="Edward Bosko" userId="3c2d16a148962151" providerId="LiveId" clId="{A4A9E04D-835D-4F2C-B888-9B68E63F3767}" dt="2025-07-01T00:37:16.481" v="2432" actId="1076"/>
          <ac:spMkLst>
            <pc:docMk/>
            <pc:sldMk cId="1924879425" sldId="3213"/>
            <ac:spMk id="11" creationId="{E419E961-1102-F631-66BA-123CFF6C561B}"/>
          </ac:spMkLst>
        </pc:spChg>
        <pc:spChg chg="add mod">
          <ac:chgData name="Edward Bosko" userId="3c2d16a148962151" providerId="LiveId" clId="{A4A9E04D-835D-4F2C-B888-9B68E63F3767}" dt="2025-07-01T00:37:24.371" v="2437" actId="20577"/>
          <ac:spMkLst>
            <pc:docMk/>
            <pc:sldMk cId="1924879425" sldId="3213"/>
            <ac:spMk id="12" creationId="{8322C95F-9882-4A64-B8EF-C28AC8D5F77E}"/>
          </ac:spMkLst>
        </pc:spChg>
        <pc:spChg chg="mod">
          <ac:chgData name="Edward Bosko" userId="3c2d16a148962151" providerId="LiveId" clId="{A4A9E04D-835D-4F2C-B888-9B68E63F3767}" dt="2025-06-30T23:49:58.462" v="2140" actId="20577"/>
          <ac:spMkLst>
            <pc:docMk/>
            <pc:sldMk cId="1924879425" sldId="3213"/>
            <ac:spMk id="32" creationId="{990B8899-9559-579D-6720-7F5AD55C7BF4}"/>
          </ac:spMkLst>
        </pc:spChg>
        <pc:picChg chg="add mod">
          <ac:chgData name="Edward Bosko" userId="3c2d16a148962151" providerId="LiveId" clId="{A4A9E04D-835D-4F2C-B888-9B68E63F3767}" dt="2025-07-01T00:36:39.145" v="2408" actId="962"/>
          <ac:picMkLst>
            <pc:docMk/>
            <pc:sldMk cId="1924879425" sldId="3213"/>
            <ac:picMk id="3" creationId="{7536CE5F-223F-3CDB-DEF2-F1097032D2FF}"/>
          </ac:picMkLst>
        </pc:picChg>
        <pc:picChg chg="add mod">
          <ac:chgData name="Edward Bosko" userId="3c2d16a148962151" providerId="LiveId" clId="{A4A9E04D-835D-4F2C-B888-9B68E63F3767}" dt="2025-07-01T00:36:42.908" v="2412" actId="962"/>
          <ac:picMkLst>
            <pc:docMk/>
            <pc:sldMk cId="1924879425" sldId="3213"/>
            <ac:picMk id="7" creationId="{08442205-D6B9-1FE0-5A11-0339DEB39BAA}"/>
          </ac:picMkLst>
        </pc:picChg>
        <pc:picChg chg="add mod">
          <ac:chgData name="Edward Bosko" userId="3c2d16a148962151" providerId="LiveId" clId="{A4A9E04D-835D-4F2C-B888-9B68E63F3767}" dt="2025-07-01T00:36:50.443" v="2416" actId="962"/>
          <ac:picMkLst>
            <pc:docMk/>
            <pc:sldMk cId="1924879425" sldId="3213"/>
            <ac:picMk id="9" creationId="{96D28F35-597A-7043-16D5-8E62599FF6F8}"/>
          </ac:picMkLst>
        </pc:picChg>
      </pc:sldChg>
      <pc:sldChg chg="modSp add del mod">
        <pc:chgData name="Edward Bosko" userId="3c2d16a148962151" providerId="LiveId" clId="{A4A9E04D-835D-4F2C-B888-9B68E63F3767}" dt="2025-07-02T00:23:43.964" v="3137" actId="47"/>
        <pc:sldMkLst>
          <pc:docMk/>
          <pc:sldMk cId="3064103234" sldId="3214"/>
        </pc:sldMkLst>
        <pc:spChg chg="mod">
          <ac:chgData name="Edward Bosko" userId="3c2d16a148962151" providerId="LiveId" clId="{A4A9E04D-835D-4F2C-B888-9B68E63F3767}" dt="2025-07-01T22:50:50.620" v="2908" actId="20577"/>
          <ac:spMkLst>
            <pc:docMk/>
            <pc:sldMk cId="3064103234" sldId="3214"/>
            <ac:spMk id="32" creationId="{50AD8F7E-3FC6-20B0-D846-BD9127601A9E}"/>
          </ac:spMkLst>
        </pc:spChg>
      </pc:sldChg>
      <pc:sldChg chg="modSp add mod">
        <pc:chgData name="Edward Bosko" userId="3c2d16a148962151" providerId="LiveId" clId="{A4A9E04D-835D-4F2C-B888-9B68E63F3767}" dt="2025-07-01T23:39:34.464" v="3136" actId="20577"/>
        <pc:sldMkLst>
          <pc:docMk/>
          <pc:sldMk cId="4277829057" sldId="3215"/>
        </pc:sldMkLst>
        <pc:spChg chg="mod">
          <ac:chgData name="Edward Bosko" userId="3c2d16a148962151" providerId="LiveId" clId="{A4A9E04D-835D-4F2C-B888-9B68E63F3767}" dt="2025-07-01T23:39:34.464" v="3136" actId="20577"/>
          <ac:spMkLst>
            <pc:docMk/>
            <pc:sldMk cId="4277829057" sldId="3215"/>
            <ac:spMk id="5" creationId="{E0BF4B86-37B7-573C-1AF6-A4D5148C07D9}"/>
          </ac:spMkLst>
        </pc:spChg>
        <pc:spChg chg="mod">
          <ac:chgData name="Edward Bosko" userId="3c2d16a148962151" providerId="LiveId" clId="{A4A9E04D-835D-4F2C-B888-9B68E63F3767}" dt="2025-07-01T23:35:09.717" v="2927" actId="20577"/>
          <ac:spMkLst>
            <pc:docMk/>
            <pc:sldMk cId="4277829057" sldId="3215"/>
            <ac:spMk id="32" creationId="{C3911D38-FB0D-665C-8B41-916FB8AB62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4EBF-60A7-4D8E-ABC2-7257DD3C1381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C8BA-841B-487B-AC03-5E2BD63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C89A-C83B-724F-2416-CA7793D5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2BE63-2518-2742-3309-3E1ECD0F9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E214-5C51-C10A-256B-D6452466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86F1-76E3-43FA-452A-08472EFC0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BCD2F-FE33-4153-918E-DAC4A6E32C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94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6EF9-E096-2575-3A23-F2CAA0CF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D6D8B-D3B1-2FE4-15F8-6F44576C7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85356-8EEF-5467-8B54-215F05CC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342E-528F-70D1-4E10-3EDCC0AD1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C8BA-841B-487B-AC03-5E2BD636C9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8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C8BA-841B-487B-AC03-5E2BD636C9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BAEFA5-919A-A401-E545-C01D35243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2E2A1-6DA9-BB7D-651B-57439F0A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79BDD-FEAA-4D31-3953-AB005247F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B4B60-0582-1655-BF34-883D722A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2C9A-25C4-03EF-3087-0E4695F1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0E20F-C08F-5B9F-DBF7-2B1FEE5C3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79" t="10390"/>
          <a:stretch/>
        </p:blipFill>
        <p:spPr>
          <a:xfrm>
            <a:off x="0" y="0"/>
            <a:ext cx="12192000" cy="62103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84F7A-57C1-DBC2-69FB-745086C18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3A91-05B0-0613-BEB3-B3911CD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B360-F0F5-5F0E-F1D4-FCE5BDED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6F438-C215-9A7A-31BC-E84797F58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687C2-D390-7892-6709-FEC7A414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B5F1E-7215-0748-77F8-840C6010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1FF72-93C3-14B0-FECD-256BB753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AC8C-60D0-BAC8-B0D2-8C1ADCD1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2E6F9F-B48D-39AD-56C8-48162A339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C4241-0240-0149-35D4-A47948305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7D57A-98A5-4E22-742D-465C73E5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AC6C-2703-B1B2-0A05-C676E7B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8CCE3-40D5-AF61-2F06-A8DA9850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A9F1-DDA5-5CD8-7122-EF81D531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D6A7E-FB9D-7BD0-876B-7C3C11B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ACD7-5763-F826-DA4F-F0604D7E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ED59-6E44-BB4A-D0DF-D90FD2A5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FE30C-19DA-069F-975C-840978FF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18065-8DDE-09FF-670A-74DC2553C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761A6-E543-E8E6-B498-5795AE559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8E1CB-74ED-91B8-D819-21FAECAD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D0E9E-09E5-DAEA-5B39-D964622B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26A2-3157-B3B6-E51F-7A278F42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8131-2F56-2DE4-6960-D992BDB6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245B-9530-2078-5BCD-F9B0F59EF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08585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1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D3D92-100C-2C00-3EB2-388CF6C9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5698" t="49707" r="54522" b="45071"/>
          <a:stretch/>
        </p:blipFill>
        <p:spPr>
          <a:xfrm>
            <a:off x="0" y="0"/>
            <a:ext cx="12192000" cy="62099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C2EE-C26F-A9A5-5DE1-D3B170F6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8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6E46-34D1-A763-4A6A-73BD1FAE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557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1492-74C6-4ACD-4CA8-898D20DF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7CA1-79ED-A28B-7472-8936180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68E1-44ED-F7F8-7E5D-EF352548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84CC-2B2C-788E-62C5-1D2104B9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7B30-7822-1A43-6E80-E0AED212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2D23F-91EF-BD27-2786-9C5048AF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4701D-5809-1310-A115-C87A04C4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7938-CE69-4F97-C78E-37EE5617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DFDD-7EA6-9DA6-FF4D-B4F6C7A7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7028A-81E3-2E9A-4E59-B0FD8B10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6B7B4-C487-0E3A-5A3A-161BFE3A1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68D-B5F5-01E0-CC31-9E1E2AA20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9CBD-7DC5-2A3C-CBF7-DB28B1E8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F2979-0BD2-74F4-B0F7-35DAA298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69E-CE45-9E28-1CF3-C7B5916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1E0CE-1F80-93BB-A72C-71367D1A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D61E7-6274-8EAD-DB5A-DD6E7FCB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A15842-001C-F897-BA58-874459A6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707" t="42501" r="38852" b="40506"/>
          <a:stretch/>
        </p:blipFill>
        <p:spPr>
          <a:xfrm rot="10800000">
            <a:off x="0" y="0"/>
            <a:ext cx="12192000" cy="6211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A1034B-901C-6104-5FDB-DFCC24396F3B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l="5608" t="9602" r="33854" b="21600"/>
          <a:stretch/>
        </p:blipFill>
        <p:spPr>
          <a:xfrm>
            <a:off x="-10532" y="15920"/>
            <a:ext cx="12192000" cy="625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7EA2D-6CD9-8E58-DFC2-3D63E487B8D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 l="-681" t="11397" r="40241" b="49710"/>
          <a:stretch/>
        </p:blipFill>
        <p:spPr>
          <a:xfrm>
            <a:off x="5124305" y="2366963"/>
            <a:ext cx="7067695" cy="3965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BEF835-E941-8D75-5182-9F82761AC78A}"/>
              </a:ext>
            </a:extLst>
          </p:cNvPr>
          <p:cNvSpPr/>
          <p:nvPr userDrawn="1"/>
        </p:nvSpPr>
        <p:spPr>
          <a:xfrm>
            <a:off x="0" y="6213062"/>
            <a:ext cx="12192000" cy="638881"/>
          </a:xfrm>
          <a:prstGeom prst="rect">
            <a:avLst/>
          </a:prstGeom>
          <a:solidFill>
            <a:srgbClr val="0B06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C8003-0B8A-86BD-4C73-E3325E24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20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6A62D-068F-C939-C0BD-44C89C138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981200"/>
            <a:ext cx="10515600" cy="4125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E1B8-5D17-726D-6DFD-BE3DDE686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57D1-4FDA-0E04-D034-FABA0B953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34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EDC8D-6117-0A91-3E4F-7BB014A7CF1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2" y="6380942"/>
            <a:ext cx="2697042" cy="3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6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65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B4C4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432" userDrawn="1">
          <p15:clr>
            <a:srgbClr val="F26B43"/>
          </p15:clr>
        </p15:guide>
        <p15:guide id="5" pos="768" userDrawn="1">
          <p15:clr>
            <a:srgbClr val="F26B43"/>
          </p15:clr>
        </p15:guide>
        <p15:guide id="6" pos="864" userDrawn="1">
          <p15:clr>
            <a:srgbClr val="F26B43"/>
          </p15:clr>
        </p15:guide>
        <p15:guide id="7" pos="1176" userDrawn="1">
          <p15:clr>
            <a:srgbClr val="F26B43"/>
          </p15:clr>
        </p15:guide>
        <p15:guide id="8" pos="1296" userDrawn="1">
          <p15:clr>
            <a:srgbClr val="F26B43"/>
          </p15:clr>
        </p15:guide>
        <p15:guide id="9" pos="1608" userDrawn="1">
          <p15:clr>
            <a:srgbClr val="F26B43"/>
          </p15:clr>
        </p15:guide>
        <p15:guide id="10" pos="1728" userDrawn="1">
          <p15:clr>
            <a:srgbClr val="F26B43"/>
          </p15:clr>
        </p15:guide>
        <p15:guide id="11" pos="2040" userDrawn="1">
          <p15:clr>
            <a:srgbClr val="F26B43"/>
          </p15:clr>
        </p15:guide>
        <p15:guide id="12" pos="2160" userDrawn="1">
          <p15:clr>
            <a:srgbClr val="F26B43"/>
          </p15:clr>
        </p15:guide>
        <p15:guide id="13" pos="2496" userDrawn="1">
          <p15:clr>
            <a:srgbClr val="F26B43"/>
          </p15:clr>
        </p15:guide>
        <p15:guide id="14" pos="2592" userDrawn="1">
          <p15:clr>
            <a:srgbClr val="F26B43"/>
          </p15:clr>
        </p15:guide>
        <p15:guide id="15" pos="2928" userDrawn="1">
          <p15:clr>
            <a:srgbClr val="F26B43"/>
          </p15:clr>
        </p15:guide>
        <p15:guide id="16" pos="3024" userDrawn="1">
          <p15:clr>
            <a:srgbClr val="F26B43"/>
          </p15:clr>
        </p15:guide>
        <p15:guide id="17" pos="3336" userDrawn="1">
          <p15:clr>
            <a:srgbClr val="F26B43"/>
          </p15:clr>
        </p15:guide>
        <p15:guide id="18" pos="3456" userDrawn="1">
          <p15:clr>
            <a:srgbClr val="F26B43"/>
          </p15:clr>
        </p15:guide>
        <p15:guide id="19" pos="3792" userDrawn="1">
          <p15:clr>
            <a:srgbClr val="F26B43"/>
          </p15:clr>
        </p15:guide>
        <p15:guide id="20" pos="3888" userDrawn="1">
          <p15:clr>
            <a:srgbClr val="F26B43"/>
          </p15:clr>
        </p15:guide>
        <p15:guide id="21" pos="4224" userDrawn="1">
          <p15:clr>
            <a:srgbClr val="F26B43"/>
          </p15:clr>
        </p15:guide>
        <p15:guide id="22" pos="4320" userDrawn="1">
          <p15:clr>
            <a:srgbClr val="F26B43"/>
          </p15:clr>
        </p15:guide>
        <p15:guide id="23" pos="4656" userDrawn="1">
          <p15:clr>
            <a:srgbClr val="F26B43"/>
          </p15:clr>
        </p15:guide>
        <p15:guide id="24" pos="4752" userDrawn="1">
          <p15:clr>
            <a:srgbClr val="F26B43"/>
          </p15:clr>
        </p15:guide>
        <p15:guide id="25" pos="5088" userDrawn="1">
          <p15:clr>
            <a:srgbClr val="F26B43"/>
          </p15:clr>
        </p15:guide>
        <p15:guide id="26" pos="5184" userDrawn="1">
          <p15:clr>
            <a:srgbClr val="F26B43"/>
          </p15:clr>
        </p15:guide>
        <p15:guide id="27" pos="5520" userDrawn="1">
          <p15:clr>
            <a:srgbClr val="F26B43"/>
          </p15:clr>
        </p15:guide>
        <p15:guide id="28" pos="5616" userDrawn="1">
          <p15:clr>
            <a:srgbClr val="F26B43"/>
          </p15:clr>
        </p15:guide>
        <p15:guide id="29" pos="5952" userDrawn="1">
          <p15:clr>
            <a:srgbClr val="F26B43"/>
          </p15:clr>
        </p15:guide>
        <p15:guide id="30" pos="6048" userDrawn="1">
          <p15:clr>
            <a:srgbClr val="F26B43"/>
          </p15:clr>
        </p15:guide>
        <p15:guide id="31" pos="6384" userDrawn="1">
          <p15:clr>
            <a:srgbClr val="F26B43"/>
          </p15:clr>
        </p15:guide>
        <p15:guide id="32" pos="6504" userDrawn="1">
          <p15:clr>
            <a:srgbClr val="F26B43"/>
          </p15:clr>
        </p15:guide>
        <p15:guide id="33" pos="6816" userDrawn="1">
          <p15:clr>
            <a:srgbClr val="F26B43"/>
          </p15:clr>
        </p15:guide>
        <p15:guide id="34" pos="6936" userDrawn="1">
          <p15:clr>
            <a:srgbClr val="F26B43"/>
          </p15:clr>
        </p15:guide>
        <p15:guide id="35" pos="7272" userDrawn="1">
          <p15:clr>
            <a:srgbClr val="F26B43"/>
          </p15:clr>
        </p15:guide>
        <p15:guide id="36" orient="horz" pos="1152" userDrawn="1">
          <p15:clr>
            <a:srgbClr val="F26B43"/>
          </p15:clr>
        </p15:guide>
        <p15:guide id="37" orient="horz" pos="1248" userDrawn="1">
          <p15:clr>
            <a:srgbClr val="F26B43"/>
          </p15:clr>
        </p15:guide>
        <p15:guide id="38" orient="horz" pos="2088" userDrawn="1">
          <p15:clr>
            <a:srgbClr val="F26B43"/>
          </p15:clr>
        </p15:guide>
        <p15:guide id="39" orient="horz" pos="2184" userDrawn="1">
          <p15:clr>
            <a:srgbClr val="F26B43"/>
          </p15:clr>
        </p15:guide>
        <p15:guide id="40" orient="horz" pos="3024" userDrawn="1">
          <p15:clr>
            <a:srgbClr val="F26B43"/>
          </p15:clr>
        </p15:guide>
        <p15:guide id="41" orient="horz" pos="3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2581-9421-640C-1076-E7F2BB88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29BAC-743C-8C8A-0D3A-730D59FD6BF1}"/>
              </a:ext>
            </a:extLst>
          </p:cNvPr>
          <p:cNvSpPr txBox="1"/>
          <p:nvPr/>
        </p:nvSpPr>
        <p:spPr>
          <a:xfrm>
            <a:off x="1471961" y="4211504"/>
            <a:ext cx="101157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800" dirty="0"/>
              <a:t>Edward Bosko</a:t>
            </a:r>
            <a:endParaRPr lang="en-US" dirty="0"/>
          </a:p>
          <a:p>
            <a:pPr algn="r"/>
            <a:r>
              <a:rPr lang="en-US" sz="2800" dirty="0"/>
              <a:t>July 2,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F0DCD-0D19-8487-0BC2-A9E14840A041}"/>
              </a:ext>
            </a:extLst>
          </p:cNvPr>
          <p:cNvSpPr txBox="1"/>
          <p:nvPr/>
        </p:nvSpPr>
        <p:spPr>
          <a:xfrm>
            <a:off x="819400" y="1410737"/>
            <a:ext cx="1076828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400" dirty="0"/>
              <a:t>Logistic and Ordinal Logistic Modeling of Computed Tomography Features Associated with Non-Tuberculous Mycobacteria Lung Disease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BE2F-33BA-A0C0-88E1-FB01C2DF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2195DE0-0403-A6C9-F997-545052D6F084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B97F5C-5CAE-F466-C248-412C2CC5AD0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CA7662-D122-4120-7DA2-87FB73B4D0A3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FB570-2A7D-EFA5-C67D-63C51094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96E82-053F-C881-E108-6DEF2B59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49809-5215-E1F6-5033-78BCEA424E72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Small branching nodular opacities that resemble a budding tree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mucus impaction and inflammation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023E1-78CA-845C-6DF8-B3BF233C6BED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F3E58-16C6-3117-914F-A24FA98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0" y="1214592"/>
            <a:ext cx="3955506" cy="44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9A58-D23F-739F-9F70-EBF91834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209DDC3-725E-422C-CBF5-3B3B5185C193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CED421-04E2-9D47-9E8F-60E52C5AA7A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F002C6-E0BD-39CE-FC25-EDB404893F6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B947-8BF4-5414-D1CD-B5F326F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A956-A1BC-8244-B942-35D0DAD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A65E-AD3D-5D3E-C9E2-088E035CEBD8}"/>
              </a:ext>
            </a:extLst>
          </p:cNvPr>
          <p:cNvSpPr txBox="1"/>
          <p:nvPr/>
        </p:nvSpPr>
        <p:spPr>
          <a:xfrm>
            <a:off x="470460" y="1346890"/>
            <a:ext cx="11251077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Indications in medical literature that certain areas of the lung are more severely affected than others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Reich &amp; Johnson (1992): Studied 29 patients with NTM-LD, identified 6 elderly women with greater disease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Moore et al. (1993): Studied 40 NTM-LD patients, found bronchiectasis was more severe in right middle lobe and lingula, ground-glass opacities and consolidation in lower lobes, and nodules evenly distributed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Hazelton et al. (2000): Studied 14 NTM-LD patients; bronchiectasis and nodules present in 13; 2 had greater severity of bronchiectasis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Lee et al. (2013): Compared severity among 369 immunocompromised vs immunocompetent NTM-LD patients; no predominance in the lobar distribution of any of the features (bronchiectasis, cavities, nodules, opacities)</a:t>
            </a:r>
          </a:p>
        </p:txBody>
      </p:sp>
    </p:spTree>
    <p:extLst>
      <p:ext uri="{BB962C8B-B14F-4D97-AF65-F5344CB8AC3E}">
        <p14:creationId xmlns:p14="http://schemas.microsoft.com/office/powerpoint/2010/main" val="21591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8962-18AD-CC17-DF5E-6C7C4E00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3B11ED-E2D5-83FA-E70B-582A16D1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6"/>
          <a:stretch/>
        </p:blipFill>
        <p:spPr>
          <a:xfrm rot="10800000">
            <a:off x="831586" y="-27321"/>
            <a:ext cx="1532164" cy="62493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E6B0C-34AC-6349-0C72-AD9AA933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9E67-F93B-3EBD-7E4D-9F125124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38C8-4027-0DE7-F104-9231359BD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95" r="6423" b="46126"/>
          <a:stretch/>
        </p:blipFill>
        <p:spPr>
          <a:xfrm>
            <a:off x="388076" y="5425587"/>
            <a:ext cx="1983277" cy="78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4C246-62C7-1696-A9B2-FA33CF7EFEDC}"/>
              </a:ext>
            </a:extLst>
          </p:cNvPr>
          <p:cNvSpPr txBox="1"/>
          <p:nvPr/>
        </p:nvSpPr>
        <p:spPr>
          <a:xfrm>
            <a:off x="2033650" y="1194244"/>
            <a:ext cx="5657088" cy="12567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4400">
                <a:latin typeface="Arial"/>
                <a:cs typeface="Arial"/>
              </a:rPr>
              <a:t>Research Question</a:t>
            </a:r>
          </a:p>
          <a:p>
            <a:pPr>
              <a:lnSpc>
                <a:spcPts val="3800"/>
              </a:lnSpc>
            </a:pPr>
            <a:endParaRPr lang="en-US" sz="4000" b="1">
              <a:solidFill>
                <a:srgbClr val="056B7D"/>
              </a:solidFill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23605-6769-76C0-E637-61186414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16311" y="-357936"/>
            <a:ext cx="86978" cy="4646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159F63-183E-1C52-9E6C-9E31F85FB06F}"/>
              </a:ext>
            </a:extLst>
          </p:cNvPr>
          <p:cNvSpPr txBox="1"/>
          <p:nvPr/>
        </p:nvSpPr>
        <p:spPr>
          <a:xfrm>
            <a:off x="2624138" y="2828835"/>
            <a:ext cx="923448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Are there differences in the frequencies and severities for each of the specific CT features among the lung lobes in NTM-LD?</a:t>
            </a:r>
            <a:endParaRPr lang="en-US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7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C621-BB30-7115-8BB6-85C56696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94D58-CEB6-4846-72FC-24C66AB6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12543-D005-D87C-2EA3-CB87F9F5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99719-398B-3CD9-996D-F4F7C768BA8A}"/>
              </a:ext>
            </a:extLst>
          </p:cNvPr>
          <p:cNvSpPr txBox="1"/>
          <p:nvPr/>
        </p:nvSpPr>
        <p:spPr>
          <a:xfrm>
            <a:off x="5269589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Methods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37A887-C6AA-4EFC-0472-421CF7018A65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8D7C3D-32B3-46F7-17E8-89230DDB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E764C-941B-1CE5-1E29-29D4C5FC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9969B-AE4D-8845-2FC1-22A16641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C20A5-532E-C6D8-7A85-8501E8C0E785}"/>
              </a:ext>
            </a:extLst>
          </p:cNvPr>
          <p:cNvSpPr txBox="1"/>
          <p:nvPr/>
        </p:nvSpPr>
        <p:spPr>
          <a:xfrm>
            <a:off x="1831028" y="367533"/>
            <a:ext cx="852994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Lung Regions Studied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136E20-900B-F2A1-4424-102CE30F072D}"/>
              </a:ext>
            </a:extLst>
          </p:cNvPr>
          <p:cNvCxnSpPr>
            <a:cxnSpLocks/>
          </p:cNvCxnSpPr>
          <p:nvPr/>
        </p:nvCxnSpPr>
        <p:spPr>
          <a:xfrm>
            <a:off x="-137160" y="538940"/>
            <a:ext cx="184213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D50F5D-65B9-DD63-4A53-EBDED8A06192}"/>
              </a:ext>
            </a:extLst>
          </p:cNvPr>
          <p:cNvCxnSpPr>
            <a:cxnSpLocks/>
          </p:cNvCxnSpPr>
          <p:nvPr/>
        </p:nvCxnSpPr>
        <p:spPr>
          <a:xfrm>
            <a:off x="10360972" y="538940"/>
            <a:ext cx="184213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244EEF-38E5-29EE-E4EC-7BC322654831}"/>
              </a:ext>
            </a:extLst>
          </p:cNvPr>
          <p:cNvSpPr txBox="1"/>
          <p:nvPr/>
        </p:nvSpPr>
        <p:spPr>
          <a:xfrm>
            <a:off x="2597942" y="5709801"/>
            <a:ext cx="699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“Fissures &amp; Lobes of Lungs.” </a:t>
            </a:r>
            <a:r>
              <a:rPr lang="en-US" sz="1200" i="1" dirty="0"/>
              <a:t>Medico Apps</a:t>
            </a:r>
            <a:r>
              <a:rPr lang="en-US" sz="1200" dirty="0"/>
              <a:t>, 17 Aug. 2020, medicoapps.org/fissures-lobes-of-lungs-2/. </a:t>
            </a:r>
            <a:endParaRPr lang="en-US" sz="1200" dirty="0">
              <a:effectLst/>
            </a:endParaRPr>
          </a:p>
        </p:txBody>
      </p:sp>
      <p:pic>
        <p:nvPicPr>
          <p:cNvPr id="1026" name="Picture 2" descr="FISSURES &amp; LOBES OF LUNGS - New">
            <a:extLst>
              <a:ext uri="{FF2B5EF4-FFF2-40B4-BE49-F238E27FC236}">
                <a16:creationId xmlns:a16="http://schemas.microsoft.com/office/drawing/2014/main" id="{ED17C451-1C1D-055D-84DA-D8A4DCBE9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84" y="1215006"/>
            <a:ext cx="5431630" cy="412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07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B4152-73A6-2802-7380-49BBFA09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5077F92-EEE3-0C50-C48D-8CF1C5CF16F3}"/>
              </a:ext>
            </a:extLst>
          </p:cNvPr>
          <p:cNvSpPr txBox="1"/>
          <p:nvPr/>
        </p:nvSpPr>
        <p:spPr>
          <a:xfrm>
            <a:off x="2747656" y="257995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- Data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95E861-3A0B-4C22-7A50-BDAC7AB97BDA}"/>
              </a:ext>
            </a:extLst>
          </p:cNvPr>
          <p:cNvCxnSpPr>
            <a:cxnSpLocks/>
          </p:cNvCxnSpPr>
          <p:nvPr/>
        </p:nvCxnSpPr>
        <p:spPr>
          <a:xfrm>
            <a:off x="-137160" y="538940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F95B0A-CE6E-DDEA-EFAC-A8036956BF10}"/>
              </a:ext>
            </a:extLst>
          </p:cNvPr>
          <p:cNvCxnSpPr>
            <a:cxnSpLocks/>
          </p:cNvCxnSpPr>
          <p:nvPr/>
        </p:nvCxnSpPr>
        <p:spPr>
          <a:xfrm>
            <a:off x="8593724" y="535255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C2D18-53EC-9FFB-6436-CDBA3EAF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1786A-10ED-B31B-B7D1-28FE780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9372F-37A7-B98E-99BC-A4380BC0AFE9}"/>
              </a:ext>
            </a:extLst>
          </p:cNvPr>
          <p:cNvSpPr txBox="1"/>
          <p:nvPr/>
        </p:nvSpPr>
        <p:spPr>
          <a:xfrm>
            <a:off x="470461" y="745271"/>
            <a:ext cx="11251077" cy="55092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is comprised of scores for the radiographic features for subjects’ 6 lobes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Subjects scored by a pulmonologist and radiologist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ordinal scores: atelectasis, bronchiectasis, consolidation, ground-glass opacities, tree-in-bud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No involvement of lobe with given feature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&lt;25%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2: 25-50%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3: &gt;50% involvement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binary scores: large nodules, thin wall cavities, thick wall cavities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Absence of feature from lobe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Presence of feature in lobe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166 subjects: 6 lobes scored with 2 raters scoring for each subject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Variables in analysis: subject ID, lobe, score of given lobe, rater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provided in an excel document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Cleaning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Minimal, mostly converting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23413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D343-BF67-F784-DA7A-B1A1BA664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033A3A-1DF7-4C12-0E96-ACAEBEC3E55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CCA922-8EAD-448A-9CB8-1E13B2E1E646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E6658A-05C0-4B8B-05E6-4B6132909457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0BEC0-6950-BE38-659D-DA60E34F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543A4-941D-E64E-55D7-9EDE891A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EB0F-E179-C952-821C-E9BB1FE5963D}"/>
              </a:ext>
            </a:extLst>
          </p:cNvPr>
          <p:cNvSpPr txBox="1"/>
          <p:nvPr/>
        </p:nvSpPr>
        <p:spPr>
          <a:xfrm>
            <a:off x="1778793" y="1346890"/>
            <a:ext cx="863441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1 – (Binary)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221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= nested random effect for rater within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221057"/>
              </a:xfrm>
              <a:prstGeom prst="rect">
                <a:avLst/>
              </a:prstGeom>
              <a:blipFill>
                <a:blip r:embed="rId2"/>
                <a:stretch>
                  <a:fillRect l="-817" t="-1923" b="-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8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37E1F-16AA-EC68-4889-05532FD8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A1ED47-F9A6-0F83-3AB5-B71008959D0E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A921D6-4316-1A65-C2EC-BFB208BFCE74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706CCC-A1AA-4063-0999-6CEA867BA10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630EF-8AA1-4060-6A72-12CCCF3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B61E-0011-FC66-77F9-7D35B6D6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5C33-1228-7A2D-7627-3868BE7D7A19}"/>
              </a:ext>
            </a:extLst>
          </p:cNvPr>
          <p:cNvSpPr txBox="1"/>
          <p:nvPr/>
        </p:nvSpPr>
        <p:spPr>
          <a:xfrm>
            <a:off x="2015469" y="1343493"/>
            <a:ext cx="816105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2 –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181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/>
                  <a:t>be rater.  </a:t>
                </a:r>
                <a:r>
                  <a:rPr lang="en-US" sz="2400" dirty="0"/>
                  <a:t>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1814856"/>
              </a:xfrm>
              <a:prstGeom prst="rect">
                <a:avLst/>
              </a:prstGeom>
              <a:blipFill>
                <a:blip r:embed="rId2"/>
                <a:stretch>
                  <a:fillRect l="-817" t="-2357" b="-4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2ED5-5A87-378E-AF8D-AFA5942B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28631D1-30CC-6FB7-E3EE-270F6343CEE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7B3EBA-8108-3AD3-450D-6D209D98CDE8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173585-6E41-DD3E-A7BE-1598CEA9172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11981-A967-F849-5C6E-0679F4A9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6B38-6178-6F94-6CBA-2011AB08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0B6A0-2147-F09C-264F-C246F1405016}"/>
              </a:ext>
            </a:extLst>
          </p:cNvPr>
          <p:cNvSpPr txBox="1"/>
          <p:nvPr/>
        </p:nvSpPr>
        <p:spPr>
          <a:xfrm>
            <a:off x="470460" y="1346890"/>
            <a:ext cx="1125107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3 – Proportional Odds Ordinal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3236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intercept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= nested random effect for rater within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3236720"/>
              </a:xfrm>
              <a:prstGeom prst="rect">
                <a:avLst/>
              </a:prstGeom>
              <a:blipFill>
                <a:blip r:embed="rId2"/>
                <a:stretch>
                  <a:fillRect l="-817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2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2362-DD7C-2C30-018C-67CD6F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88E92DA-4207-D9F9-8086-4949433AF94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9F9F58-C3EA-D1F2-83DE-FAE2524DF62E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5F0A63-EAF0-6A30-F8DA-0B94E62FFFD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F21D5-D696-EB45-E332-293699B2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138C-C100-ABDE-31CB-56D8CB91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6681D-D74F-B87D-A81B-7F90E26E4192}"/>
              </a:ext>
            </a:extLst>
          </p:cNvPr>
          <p:cNvSpPr txBox="1"/>
          <p:nvPr/>
        </p:nvSpPr>
        <p:spPr>
          <a:xfrm>
            <a:off x="82829" y="1346890"/>
            <a:ext cx="120263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4 – Proportional Odds Ordinal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intercept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blipFill>
                <a:blip r:embed="rId2"/>
                <a:stretch>
                  <a:fillRect l="-817" t="-1663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74FE-F86C-2E91-46DD-6491A1B6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A5C6-806E-A7E2-58CE-F09F228F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BD164-94B7-041F-4EC3-56AFD0608C70}"/>
              </a:ext>
            </a:extLst>
          </p:cNvPr>
          <p:cNvSpPr txBox="1"/>
          <p:nvPr/>
        </p:nvSpPr>
        <p:spPr>
          <a:xfrm>
            <a:off x="5413363" y="2313620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Introduction 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2E0F0A-2FC3-BC42-FE3D-4D6FB135EE0E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6F3F4-92AE-95A5-CFD3-C539EE31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B756A-FD58-F285-FEA5-61781AD7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9FEF1D3-13BA-C185-5786-BA00CDC33C21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DAC61F-DEF5-C416-AE69-1E4EA9E95A4F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A5C368-A8FA-3FAD-4AE6-09C0C2985FC3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0949F-44E2-98E0-0B15-08A38AB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6E22-DF39-6075-308A-69A3AEA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8506E-C49B-FE1E-2705-DCE0B230A904}"/>
              </a:ext>
            </a:extLst>
          </p:cNvPr>
          <p:cNvSpPr txBox="1"/>
          <p:nvPr/>
        </p:nvSpPr>
        <p:spPr>
          <a:xfrm>
            <a:off x="540029" y="1343493"/>
            <a:ext cx="1111857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5 – Non-Proportional Odds Ordinal Logistic Regression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3321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𝒊𝒋𝒌𝒍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𝒍𝒐𝒈𝒊𝒕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𝑺𝒄𝒐𝒓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𝒊𝒋𝒌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𝒍𝒐𝒃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𝒓𝒂𝒕𝒆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intercept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coefficient vector for lobe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= cut-point-dependent coefficient vector for rater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random intercept for subject,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3321935"/>
              </a:xfrm>
              <a:prstGeom prst="rect">
                <a:avLst/>
              </a:prstGeom>
              <a:blipFill>
                <a:blip r:embed="rId2"/>
                <a:stretch>
                  <a:fillRect l="-817" t="-1284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73EB-8CAF-33E9-CB86-79236E57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18B7D33-C919-2B0C-A5FA-50D140EE0B31}"/>
              </a:ext>
            </a:extLst>
          </p:cNvPr>
          <p:cNvSpPr txBox="1"/>
          <p:nvPr/>
        </p:nvSpPr>
        <p:spPr>
          <a:xfrm>
            <a:off x="1990420" y="377057"/>
            <a:ext cx="7496480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Lobe Comparisons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FEA920-310B-4B3E-8D9E-F5035AD12841}"/>
              </a:ext>
            </a:extLst>
          </p:cNvPr>
          <p:cNvCxnSpPr>
            <a:cxnSpLocks/>
          </p:cNvCxnSpPr>
          <p:nvPr/>
        </p:nvCxnSpPr>
        <p:spPr>
          <a:xfrm>
            <a:off x="-122873" y="532487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E739FC-2FFE-C6BE-4503-0F119240F724}"/>
              </a:ext>
            </a:extLst>
          </p:cNvPr>
          <p:cNvCxnSpPr>
            <a:cxnSpLocks/>
          </p:cNvCxnSpPr>
          <p:nvPr/>
        </p:nvCxnSpPr>
        <p:spPr>
          <a:xfrm>
            <a:off x="9486900" y="535255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77ACE-98C8-E28D-9643-BD8BF92B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3B83-F3FB-50C9-D041-A2218729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AAF08-1564-F281-C24E-2D0989A45745}"/>
              </a:ext>
            </a:extLst>
          </p:cNvPr>
          <p:cNvSpPr txBox="1"/>
          <p:nvPr/>
        </p:nvSpPr>
        <p:spPr>
          <a:xfrm>
            <a:off x="365685" y="1235913"/>
            <a:ext cx="111881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Constructed pairwise contrasts of fixed-effect estimates for lobe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flipped sign for estimates in ordinal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Exponentiated to get odds of higher disease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Confidence intervals (CIs) determined by exponentiating 95% confidence limits from GLIMMIX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Contrasts formed within each cut-point for NPO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Applied False Discovery Rate (FDR) multiple testing correction</a:t>
            </a:r>
          </a:p>
        </p:txBody>
      </p:sp>
    </p:spTree>
    <p:extLst>
      <p:ext uri="{BB962C8B-B14F-4D97-AF65-F5344CB8AC3E}">
        <p14:creationId xmlns:p14="http://schemas.microsoft.com/office/powerpoint/2010/main" val="39230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1C54-AEA3-2302-1FF2-5836D6CF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A49D68-AC21-1B54-B4FA-E8864A36DF24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D50226-E40D-D5AA-0691-5A0409671AB1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C35D9-F22E-DD43-AF83-4DBED06FA1AA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19AE-DF82-847A-9882-49C9BA5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5C0F-C03C-76DD-8393-E001A285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determine interrater reliability, we calculated the interclass correlation coefficient (ICC)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intercept estimate for subject (representing between-subject variability),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effect estimate for rater nested within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Want to know how much variation in scores is due to true variation 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ICC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𝑟𝑎𝑡𝑒𝑟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blipFill>
                <a:blip r:embed="rId2"/>
                <a:stretch>
                  <a:fillRect l="-763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0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1C54-AEA3-2302-1FF2-5836D6CF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A49D68-AC21-1B54-B4FA-E8864A36DF24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D50226-E40D-D5AA-0691-5A0409671AB1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C35D9-F22E-DD43-AF83-4DBED06FA1AA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19AE-DF82-847A-9882-49C9BA5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5C0F-C03C-76DD-8393-E001A285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429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calculated (unweighted) Cohen’s kappa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400" dirty="0"/>
                  <a:t> be the observed proportion of agreement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expected proportion of agreement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kappa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95% CIs constructed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Applied weighted Cohen’s kappa for ordinal features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Penalizes larger rating mismatches more heavily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429529"/>
              </a:xfrm>
              <a:prstGeom prst="rect">
                <a:avLst/>
              </a:prstGeom>
              <a:blipFill>
                <a:blip r:embed="rId2"/>
                <a:stretch>
                  <a:fillRect l="-763" t="-1246" b="-3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FDAE-9B08-957C-C2C7-0C99ECB8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8D455A-D23A-FCBB-B0B1-C857FA25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3A2E2-75E0-07DC-BB10-C7900D4C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5B0F-1498-E90B-4903-CA817D1C599E}"/>
              </a:ext>
            </a:extLst>
          </p:cNvPr>
          <p:cNvSpPr txBox="1"/>
          <p:nvPr/>
        </p:nvSpPr>
        <p:spPr>
          <a:xfrm>
            <a:off x="5248023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3D1001-1663-C94A-D224-E1BB826C868C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12EDC3-4C30-F957-EA70-C09AE18B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CCF39-CB0F-A8D9-2A62-BAB19DD0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A83F-A5C6-2644-31A0-839ACEF8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4E1EA-A11A-FDA0-8B81-34727717A6BC}"/>
              </a:ext>
            </a:extLst>
          </p:cNvPr>
          <p:cNvSpPr txBox="1"/>
          <p:nvPr/>
        </p:nvSpPr>
        <p:spPr>
          <a:xfrm>
            <a:off x="2757232" y="452056"/>
            <a:ext cx="6677533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Cohort Demographics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45CD8-1D38-BA37-941F-FAD7F3C62C35}"/>
              </a:ext>
            </a:extLst>
          </p:cNvPr>
          <p:cNvSpPr txBox="1"/>
          <p:nvPr/>
        </p:nvSpPr>
        <p:spPr>
          <a:xfrm>
            <a:off x="1138926" y="4414957"/>
            <a:ext cx="99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MAC-LD = Mycobacterium avium complex lung disease, MAB-LD = Mycobacterium </a:t>
            </a:r>
            <a:r>
              <a:rPr lang="en-US" sz="1600" i="1" dirty="0" err="1"/>
              <a:t>abscessus</a:t>
            </a:r>
            <a:r>
              <a:rPr lang="en-US" sz="1600" i="1" dirty="0"/>
              <a:t> lung disease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7D1E9-1302-5E38-D9D1-6727A090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9" y="1531005"/>
            <a:ext cx="1138913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BC6F-3467-7712-75E0-6B0C1F04C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1C50-785F-2A02-E4AE-7B8F9693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08A3-6F7E-C9AF-FEEB-B666D009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D7B7-D4FE-0A41-03A6-C5BE64BA8851}"/>
              </a:ext>
            </a:extLst>
          </p:cNvPr>
          <p:cNvSpPr txBox="1"/>
          <p:nvPr/>
        </p:nvSpPr>
        <p:spPr>
          <a:xfrm>
            <a:off x="470460" y="1346889"/>
            <a:ext cx="55585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RML and lingula significantly greater severity than RLL, LUS, LLL, and RUL</a:t>
            </a:r>
          </a:p>
        </p:txBody>
      </p:sp>
      <p:pic>
        <p:nvPicPr>
          <p:cNvPr id="10" name="Picture 9" descr="A graph with red dots&#10;&#10;AI-generated content may be incorrect.">
            <a:extLst>
              <a:ext uri="{FF2B5EF4-FFF2-40B4-BE49-F238E27FC236}">
                <a16:creationId xmlns:a16="http://schemas.microsoft.com/office/drawing/2014/main" id="{F160AD46-D4C2-0176-2EAA-76A11E82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8" y="0"/>
            <a:ext cx="5435115" cy="6211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D7628-F29A-9CC6-D616-6F39B3361C06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red squares&#10;&#10;AI-generated content may be incorrect.">
            <a:extLst>
              <a:ext uri="{FF2B5EF4-FFF2-40B4-BE49-F238E27FC236}">
                <a16:creationId xmlns:a16="http://schemas.microsoft.com/office/drawing/2014/main" id="{BD9D7E84-7E1E-583D-DE03-B9D28E36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7" y="2366963"/>
            <a:ext cx="4463660" cy="34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035A-3450-B030-4D55-C37EAB71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69805-A564-A78A-65A9-89F42075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F38A-DD96-98F0-5FCE-03E58F15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C41A7-6A21-1FF7-8E51-4C0754055FF4}"/>
              </a:ext>
            </a:extLst>
          </p:cNvPr>
          <p:cNvSpPr txBox="1"/>
          <p:nvPr/>
        </p:nvSpPr>
        <p:spPr>
          <a:xfrm>
            <a:off x="470460" y="770628"/>
            <a:ext cx="5625540" cy="22159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RML significantly greater severity than all other lobes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Lingula significantly greater severity than LUS, LLL, and RLL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72BC2FA4-0742-1841-7F4E-EC6F6ACD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76" y="0"/>
            <a:ext cx="5421511" cy="619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CFD55-E281-3876-D836-C313AD36C1DF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8" name="Picture 7" descr="A graph showing the difference between a number of patients&#10;&#10;AI-generated content may be incorrect.">
            <a:extLst>
              <a:ext uri="{FF2B5EF4-FFF2-40B4-BE49-F238E27FC236}">
                <a16:creationId xmlns:a16="http://schemas.microsoft.com/office/drawing/2014/main" id="{84CA8B39-5D2A-1795-F146-F519D7757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5" y="2195153"/>
            <a:ext cx="4880610" cy="37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9570-BD8B-AA89-D24E-AFCC7382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3725-D7A6-59EA-3AB8-2819AB42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EE4B-B69D-36F9-FC6D-8971D993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9A63D-404F-8C7B-C069-D1B3FBE04A8B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and lingula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and 0|1 vs 2|3 cut-points do not overlap for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PO model lower than NPO model</a:t>
            </a: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F0EDA4A5-6227-A880-896A-6B8DDB2D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30" y="0"/>
            <a:ext cx="4347210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7829C-24F3-F571-1096-FFE4F071832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30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AC38-86EC-B55D-1EA2-B69E8F7A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D790B-ACD9-0C9A-0047-3A6379FA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2CF4-47A9-FEE2-DA8D-16CD2CF2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0C954-D2B4-84D5-58F2-5B393170E6B8}"/>
              </a:ext>
            </a:extLst>
          </p:cNvPr>
          <p:cNvSpPr txBox="1"/>
          <p:nvPr/>
        </p:nvSpPr>
        <p:spPr>
          <a:xfrm>
            <a:off x="470460" y="770628"/>
            <a:ext cx="562554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RML and RUL significantly greater severity than LUS, LLL, and RLL</a:t>
            </a: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0DCDC9C-BDBC-E196-598E-9C3838EF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96" y="0"/>
            <a:ext cx="5417344" cy="6191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EBF6-2694-6C8E-DBC1-713D1A4CB8E8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showing the difference between a reference lobe and a reference lobe&#10;&#10;AI-generated content may be incorrect.">
            <a:extLst>
              <a:ext uri="{FF2B5EF4-FFF2-40B4-BE49-F238E27FC236}">
                <a16:creationId xmlns:a16="http://schemas.microsoft.com/office/drawing/2014/main" id="{D26955C9-2804-7B10-8346-8C2FD3A3E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4" y="1902937"/>
            <a:ext cx="4984494" cy="38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ECFB-AB02-26D0-B7E0-2643AB0FC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50DF814-0705-DB14-9BB8-4632DE964FAC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4BB4C1-7C66-3F3D-F4D2-561ECF68E59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18371D-076F-82A5-C5B9-C2A898C93EF8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BCC6D-8E1B-0465-01EC-5D6B7AB7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FB09-9D99-7FC2-25AD-63DD0C4B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224B5-C3C5-AB46-A67E-72EE1A05E972}"/>
              </a:ext>
            </a:extLst>
          </p:cNvPr>
          <p:cNvSpPr txBox="1"/>
          <p:nvPr/>
        </p:nvSpPr>
        <p:spPr>
          <a:xfrm>
            <a:off x="470460" y="1346890"/>
            <a:ext cx="1125107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cs typeface="Arial"/>
              </a:rPr>
              <a:t>Non-tuberculous mycobacteria lung disease (NTM-LD)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Chronic infection of the lungs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inhalation of non-tuberculous mycobacteria (NTM)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Most NTM exposures do not lead to disease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More than 200 species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Mycobacterium avium complex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Mycobacterium </a:t>
            </a:r>
            <a:r>
              <a:rPr lang="en-US" sz="2400" dirty="0" err="1">
                <a:cs typeface="Arial"/>
              </a:rPr>
              <a:t>abscessus</a:t>
            </a:r>
            <a:r>
              <a:rPr lang="en-US" sz="2400" dirty="0">
                <a:cs typeface="Arial"/>
              </a:rPr>
              <a:t> complex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Associated with several radiographic features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Atelectasis, bronchiectasis, cavities, consolidation, ground-glass opacities, nodules, and tree-in-bud opacities</a:t>
            </a:r>
          </a:p>
        </p:txBody>
      </p:sp>
    </p:spTree>
    <p:extLst>
      <p:ext uri="{BB962C8B-B14F-4D97-AF65-F5344CB8AC3E}">
        <p14:creationId xmlns:p14="http://schemas.microsoft.com/office/powerpoint/2010/main" val="19901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D72B-E002-99C8-A0D3-5E2CD482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0314-0F1A-8BBF-78C7-D818041E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2FE1-F295-6C09-8AEF-793FE521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ED0C2-57F0-CC8B-7B11-D8781DFB834B}"/>
              </a:ext>
            </a:extLst>
          </p:cNvPr>
          <p:cNvSpPr txBox="1"/>
          <p:nvPr/>
        </p:nvSpPr>
        <p:spPr>
          <a:xfrm>
            <a:off x="470460" y="770628"/>
            <a:ext cx="5625540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Had to dichotomize outcome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RLL, RUL, and LLL significantly greater severity than lingula and RML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Only RLL remains significant in reduced model</a:t>
            </a:r>
            <a:endParaRPr lang="en-US" b="1" dirty="0">
              <a:cs typeface="Arial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E9C97F9E-AC3F-08D0-DC3C-318A4B50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0"/>
            <a:ext cx="5434013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BA1E5-64BC-13ED-92A8-892A33F5A3E5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7" name="Picture 6" descr="A diagram of a number of red squares&#10;&#10;AI-generated content may be incorrect.">
            <a:extLst>
              <a:ext uri="{FF2B5EF4-FFF2-40B4-BE49-F238E27FC236}">
                <a16:creationId xmlns:a16="http://schemas.microsoft.com/office/drawing/2014/main" id="{77D0081D-1CFD-9CC0-3B5B-7849FC44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5" y="2498617"/>
            <a:ext cx="4591050" cy="35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2CC45-4B40-F959-217F-88001603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0637-EA71-4298-B69F-E0066AE5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BFC7-B2E3-ADEB-AB93-E8C695B4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DEF92-E300-6D43-696B-B1C05A2F68EE}"/>
              </a:ext>
            </a:extLst>
          </p:cNvPr>
          <p:cNvSpPr txBox="1"/>
          <p:nvPr/>
        </p:nvSpPr>
        <p:spPr>
          <a:xfrm>
            <a:off x="451410" y="1118290"/>
            <a:ext cx="562554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Large Nodules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RLL, RUL, and LLL significantly greater severity than LUS, RML, lingula</a:t>
            </a:r>
          </a:p>
        </p:txBody>
      </p:sp>
      <p:pic>
        <p:nvPicPr>
          <p:cNvPr id="5" name="Picture 4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E3BCF2B1-77C2-5334-59AA-2CA2DF63F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438180" cy="6215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E2B16-3383-9467-4AD4-1847FC38A5B5}"/>
              </a:ext>
            </a:extLst>
          </p:cNvPr>
          <p:cNvSpPr txBox="1"/>
          <p:nvPr/>
        </p:nvSpPr>
        <p:spPr>
          <a:xfrm>
            <a:off x="246507" y="401680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8" name="Picture 7" descr="A red squares with white text&#10;&#10;AI-generated content may be incorrect.">
            <a:extLst>
              <a:ext uri="{FF2B5EF4-FFF2-40B4-BE49-F238E27FC236}">
                <a16:creationId xmlns:a16="http://schemas.microsoft.com/office/drawing/2014/main" id="{2203F93A-6F58-9737-7C80-8A0426101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0" y="2041620"/>
            <a:ext cx="5314950" cy="40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1AEF-CABD-566C-8A7A-E8198D53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5F15A-B197-3D85-DA0D-84DEFE5E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BC148-40D5-ECF4-0C2D-9C74E16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1D8D4-90F1-426B-98BD-882D1B6864D7}"/>
              </a:ext>
            </a:extLst>
          </p:cNvPr>
          <p:cNvSpPr txBox="1"/>
          <p:nvPr/>
        </p:nvSpPr>
        <p:spPr>
          <a:xfrm>
            <a:off x="469809" y="1208777"/>
            <a:ext cx="562554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Thin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No significant differences in severity by lobe</a:t>
            </a: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A5D8BA6-D7E3-C171-AC8A-3738B8D71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30" y="0"/>
            <a:ext cx="5409009" cy="6181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02765-A8FD-DDD2-B736-FA99CDE9014D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EDEF1796-75FB-101D-FF69-586EC4CCA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4" y="1905000"/>
            <a:ext cx="53530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C1B0-4393-1417-0C16-324E319F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E63B-8B9C-5F32-3F25-C0DD8550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7FE6-B7AE-1105-5AA3-59D36896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9AE9D-185A-2A7D-38FE-5191C9731A83}"/>
              </a:ext>
            </a:extLst>
          </p:cNvPr>
          <p:cNvSpPr txBox="1"/>
          <p:nvPr/>
        </p:nvSpPr>
        <p:spPr>
          <a:xfrm>
            <a:off x="469809" y="1032994"/>
            <a:ext cx="562554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Thick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RUL significantly greater severity than all other lobes, RLL significantly greater severity than all but RUL</a:t>
            </a:r>
          </a:p>
        </p:txBody>
      </p:sp>
      <p:pic>
        <p:nvPicPr>
          <p:cNvPr id="7" name="Picture 6" descr="A graph with red dots&#10;&#10;AI-generated content may be incorrect.">
            <a:extLst>
              <a:ext uri="{FF2B5EF4-FFF2-40B4-BE49-F238E27FC236}">
                <a16:creationId xmlns:a16="http://schemas.microsoft.com/office/drawing/2014/main" id="{2866892C-FDAA-469B-A8FC-12E2DC8C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1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41922-EF76-A064-9D21-0603CBBF230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DB11A46D-2B94-FAFE-90FE-DB5369E59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41" y="2142917"/>
            <a:ext cx="5053276" cy="39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A812-1ECD-FFB1-3025-E5F4EE4C4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F148-345E-8300-EB10-C4FB0A09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737FC-3688-D8C7-81D4-46C1F0F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12BCB-CB07-D5A4-D36D-092EEE0CBF6B}"/>
              </a:ext>
            </a:extLst>
          </p:cNvPr>
          <p:cNvSpPr txBox="1"/>
          <p:nvPr/>
        </p:nvSpPr>
        <p:spPr>
          <a:xfrm>
            <a:off x="469809" y="978908"/>
            <a:ext cx="562554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cs typeface="Arial"/>
              </a:rPr>
              <a:t>RLL and LLL significantly greater severity than LUS, lingula, RUL</a:t>
            </a:r>
            <a:endParaRPr lang="en-US" b="1" dirty="0">
              <a:cs typeface="Arial"/>
            </a:endParaRP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CBDDD8C1-2D03-C088-EB49-4BC42903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10BED-851A-9BD4-E322-A8D437F43AD5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  <p:pic>
        <p:nvPicPr>
          <p:cNvPr id="5" name="Picture 4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D255FD44-E0E1-1E58-F495-7F09FD65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9" y="2003727"/>
            <a:ext cx="52578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5C56-2E33-FFEA-190D-94C83DE8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2D1A0-4D41-3099-5C4C-0FEEEB84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51A2-E2FB-DF16-7614-ED9F817A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4452E-334A-CAED-C8A2-5032CDAF1B25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and LLL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cut-points do not overlap for RLL vs LUS, LLL vs LUS, and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NPO model lower than PO model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E54E230-905D-6946-DCA1-4E96F294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26" y="0"/>
            <a:ext cx="4323874" cy="6176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FA032-E6E3-C42B-0F23-82A3C6C4FC41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9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4C45A-EF5E-559C-5E38-4FCCAD6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D5D2-D0DF-DB5D-0117-7D32245F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9A70-C060-2961-9BFC-AB7B579F10CB}"/>
              </a:ext>
            </a:extLst>
          </p:cNvPr>
          <p:cNvSpPr txBox="1"/>
          <p:nvPr/>
        </p:nvSpPr>
        <p:spPr>
          <a:xfrm>
            <a:off x="1501439" y="780415"/>
            <a:ext cx="393906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Interrater Reliability</a:t>
            </a: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0C45C0-1D5E-28EE-6606-E24CDF58414D}"/>
              </a:ext>
            </a:extLst>
          </p:cNvPr>
          <p:cNvGraphicFramePr>
            <a:graphicFrameLocks noGrp="1"/>
          </p:cNvGraphicFramePr>
          <p:nvPr/>
        </p:nvGraphicFramePr>
        <p:xfrm>
          <a:off x="525906" y="2420465"/>
          <a:ext cx="5890134" cy="20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67">
                  <a:extLst>
                    <a:ext uri="{9D8B030D-6E8A-4147-A177-3AD203B41FA5}">
                      <a16:colId xmlns:a16="http://schemas.microsoft.com/office/drawing/2014/main" val="2141968689"/>
                    </a:ext>
                  </a:extLst>
                </a:gridCol>
                <a:gridCol w="2945067">
                  <a:extLst>
                    <a:ext uri="{9D8B030D-6E8A-4147-A177-3AD203B41FA5}">
                      <a16:colId xmlns:a16="http://schemas.microsoft.com/office/drawing/2014/main" val="4175245614"/>
                    </a:ext>
                  </a:extLst>
                </a:gridCol>
              </a:tblGrid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ICC (95% CI)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510013080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Bronchiectasis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0.82 (0.74-0.90)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137460304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Consolidation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0.85 (0.73-0.97)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296865119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Ground-Glass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0.90 (0.80-1.00)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44812476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Tree-in-bud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0.96 (0.90-1.00)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240602939"/>
                  </a:ext>
                </a:extLst>
              </a:tr>
            </a:tbl>
          </a:graphicData>
        </a:graphic>
      </p:graphicFrame>
      <p:pic>
        <p:nvPicPr>
          <p:cNvPr id="6" name="Picture 5" descr="A graph showing a number of bronchiectasis ratings&#10;&#10;AI-generated content may be incorrect.">
            <a:extLst>
              <a:ext uri="{FF2B5EF4-FFF2-40B4-BE49-F238E27FC236}">
                <a16:creationId xmlns:a16="http://schemas.microsoft.com/office/drawing/2014/main" id="{4A7DB5B9-900D-D275-AB62-9881D785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52" y="45053"/>
            <a:ext cx="4928249" cy="3067728"/>
          </a:xfrm>
          <a:prstGeom prst="rect">
            <a:avLst/>
          </a:prstGeom>
        </p:spPr>
      </p:pic>
      <p:pic>
        <p:nvPicPr>
          <p:cNvPr id="10" name="Picture 9" descr="A chart showing a number of patients&#10;&#10;AI-generated content may be incorrect.">
            <a:extLst>
              <a:ext uri="{FF2B5EF4-FFF2-40B4-BE49-F238E27FC236}">
                <a16:creationId xmlns:a16="http://schemas.microsoft.com/office/drawing/2014/main" id="{7CF95A34-620A-5005-3A05-20A2E6F6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52" y="3112781"/>
            <a:ext cx="4928248" cy="30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4C45A-EF5E-559C-5E38-4FCCAD6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D5D2-D0DF-DB5D-0117-7D32245F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9A70-C060-2961-9BFC-AB7B579F10CB}"/>
              </a:ext>
            </a:extLst>
          </p:cNvPr>
          <p:cNvSpPr txBox="1"/>
          <p:nvPr/>
        </p:nvSpPr>
        <p:spPr>
          <a:xfrm>
            <a:off x="2681913" y="294143"/>
            <a:ext cx="682817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Interrater Reliability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10C45C0-1D5E-28EE-6606-E24CDF584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3505783"/>
                  </p:ext>
                </p:extLst>
              </p:nvPr>
            </p:nvGraphicFramePr>
            <p:xfrm>
              <a:off x="512508" y="1004037"/>
              <a:ext cx="5890134" cy="460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3378">
                      <a:extLst>
                        <a:ext uri="{9D8B030D-6E8A-4147-A177-3AD203B41FA5}">
                          <a16:colId xmlns:a16="http://schemas.microsoft.com/office/drawing/2014/main" val="2141968689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4175245614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736909359"/>
                        </a:ext>
                      </a:extLst>
                    </a:gridCol>
                  </a:tblGrid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Feature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Unweighted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oMath>
                          </a14:m>
                          <a:r>
                            <a:rPr lang="en-US" sz="1800" dirty="0"/>
                            <a:t> (95% CI)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Weighted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𝜿</m:t>
                              </m:r>
                            </m:oMath>
                          </a14:m>
                          <a:r>
                            <a:rPr lang="en-US" sz="1800" dirty="0"/>
                            <a:t> (95% CI)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510013080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Atelectasis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(0.53-0.63)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0.75 (0.70-0.81)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37460304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Bronchiectasis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0.22 (0.18-0.26)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0.57 (0.53-0.60)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96865119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Consolidation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0.49 (0.44-0.55)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0.55 (0.49-0.62)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44812476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Ground-glass Opacities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(0.50-0.65)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0.65 (0.57-0.73)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240602939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Large Nodules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0.62 (0.54-0.70)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40674171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Thick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0.80 (0.72-0.87)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55268105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Thin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(0.41-0.74)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165829303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Tree-in-bud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0.48 (0.43-0.53)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 (0.65-0.72)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522027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10C45C0-1D5E-28EE-6606-E24CDF5841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3505783"/>
                  </p:ext>
                </p:extLst>
              </p:nvPr>
            </p:nvGraphicFramePr>
            <p:xfrm>
              <a:off x="512508" y="1004037"/>
              <a:ext cx="5890134" cy="4605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3378">
                      <a:extLst>
                        <a:ext uri="{9D8B030D-6E8A-4147-A177-3AD203B41FA5}">
                          <a16:colId xmlns:a16="http://schemas.microsoft.com/office/drawing/2014/main" val="2141968689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4175245614"/>
                        </a:ext>
                      </a:extLst>
                    </a:gridCol>
                    <a:gridCol w="1963378">
                      <a:extLst>
                        <a:ext uri="{9D8B030D-6E8A-4147-A177-3AD203B41FA5}">
                          <a16:colId xmlns:a16="http://schemas.microsoft.com/office/drawing/2014/main" val="736909359"/>
                        </a:ext>
                      </a:extLst>
                    </a:gridCol>
                  </a:tblGrid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Feature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612" marR="98612" marT="49307" marB="49307">
                        <a:blipFill>
                          <a:blip r:embed="rId2"/>
                          <a:stretch>
                            <a:fillRect l="-100000" t="-3774" r="-100929" b="-623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8612" marR="98612" marT="49307" marB="49307">
                        <a:blipFill>
                          <a:blip r:embed="rId2"/>
                          <a:stretch>
                            <a:fillRect l="-200621" t="-3774" r="-1242" b="-6235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0013080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Atelectasis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(0.53-0.63)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0.75 (0.70-0.81)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37460304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Bronchiectasis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0.22 (0.18-0.26)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0.57 (0.53-0.60)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968651194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Consolidation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0.49 (0.44-0.55)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0.55 (0.49-0.62)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44812476"/>
                      </a:ext>
                    </a:extLst>
                  </a:tr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Ground-glass Opacities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(0.50-0.65)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0.65 (0.57-0.73)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3240602939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Large Nodules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0.62 (0.54-0.70)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strike="noStrike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40674171"/>
                      </a:ext>
                    </a:extLst>
                  </a:tr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Thick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0.80 (0.72-0.87)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1455268105"/>
                      </a:ext>
                    </a:extLst>
                  </a:tr>
                  <a:tr h="647254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Thin Wall Cavities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0.58 (0.41-0.74)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165829303"/>
                      </a:ext>
                    </a:extLst>
                  </a:tr>
                  <a:tr h="403209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Tree-in-bud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0.48 (0.43-0.53)</a:t>
                          </a:r>
                        </a:p>
                      </a:txBody>
                      <a:tcPr marL="98612" marR="98612" marT="49307" marB="4930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0.68 (0.65-0.72)</a:t>
                          </a:r>
                        </a:p>
                      </a:txBody>
                      <a:tcPr marL="98612" marR="98612" marT="49307" marB="49307"/>
                    </a:tc>
                    <a:extLst>
                      <a:ext uri="{0D108BD9-81ED-4DB2-BD59-A6C34878D82A}">
                        <a16:rowId xmlns:a16="http://schemas.microsoft.com/office/drawing/2014/main" val="25220277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65FA0E0-4B77-F061-65B1-ED119EC36EAA}"/>
              </a:ext>
            </a:extLst>
          </p:cNvPr>
          <p:cNvSpPr txBox="1"/>
          <p:nvPr/>
        </p:nvSpPr>
        <p:spPr>
          <a:xfrm>
            <a:off x="786309" y="5766113"/>
            <a:ext cx="10619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Bobbitt, Zach. “Cohen’s Kappa Statistic: Definition &amp; Example.” </a:t>
            </a:r>
            <a:r>
              <a:rPr lang="en-US" sz="1400" i="1" dirty="0" err="1"/>
              <a:t>Statology</a:t>
            </a:r>
            <a:r>
              <a:rPr lang="en-US" sz="1400" dirty="0"/>
              <a:t>, 10 May 2022, www.statology.org/cohens-kappa-statistic/. </a:t>
            </a:r>
            <a:endParaRPr lang="en-US" sz="1400" dirty="0">
              <a:effectLst/>
            </a:endParaRPr>
          </a:p>
        </p:txBody>
      </p:sp>
      <p:pic>
        <p:nvPicPr>
          <p:cNvPr id="2052" name="Picture 4" descr="Cohen's Kappa Statistic: Definition &amp; Example">
            <a:extLst>
              <a:ext uri="{FF2B5EF4-FFF2-40B4-BE49-F238E27FC236}">
                <a16:creationId xmlns:a16="http://schemas.microsoft.com/office/drawing/2014/main" id="{2FD850B1-447A-5BEE-4B2B-A236A6CE0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24" y="1180037"/>
            <a:ext cx="5478614" cy="41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E9D5-ED50-BAF0-E864-B6F13836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571C3-0BEE-60CE-3930-41B84FE2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3A622-6B37-31B9-745A-1A67848F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7465D-D9BE-1238-E644-98EF7A69812D}"/>
              </a:ext>
            </a:extLst>
          </p:cNvPr>
          <p:cNvSpPr txBox="1"/>
          <p:nvPr/>
        </p:nvSpPr>
        <p:spPr>
          <a:xfrm>
            <a:off x="5323505" y="2331592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Discussion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4D8810-DF46-C319-3956-43CB15EF1C86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ECEED4-06D2-C4F5-CA83-D7342814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27EE-27FA-FD7E-899E-313632CA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8884959-0A8F-D3F6-DA5B-F9FAFB09B090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Health Implications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9179BD-72DA-ECA1-D2FB-E55AA2593E16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805348-A8A3-C100-5A58-23C3C8809CE4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39376-A70F-D0A2-9E94-BCA3C378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9EE5-8953-0933-96BF-61BE9FB2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71656-5640-AE74-A0E9-FD986C0891B6}"/>
              </a:ext>
            </a:extLst>
          </p:cNvPr>
          <p:cNvSpPr txBox="1"/>
          <p:nvPr/>
        </p:nvSpPr>
        <p:spPr>
          <a:xfrm>
            <a:off x="365684" y="835863"/>
            <a:ext cx="7051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results indicate that the RUL has greater severity of thick wall cavities than all other lobes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Edward Chan’s hypotheses/suggestions: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Upper lobes have decreased blood perfusion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Decreased flow of immune cells/antibiotics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Greater stress on lung tissue of upper lobes during inspiration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of lower lobes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Refraining from intense exercise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Lying down when resting and receiving antibiotics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9B333-6D50-C2E9-BE02-3222184E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994283"/>
            <a:ext cx="2892901" cy="2193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F72BB3-5F25-3FC3-E502-0272936EE947}"/>
              </a:ext>
            </a:extLst>
          </p:cNvPr>
          <p:cNvSpPr txBox="1"/>
          <p:nvPr/>
        </p:nvSpPr>
        <p:spPr>
          <a:xfrm>
            <a:off x="157162" y="5709802"/>
            <a:ext cx="1187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Lyu, Jiwon et al. </a:t>
            </a:r>
            <a:r>
              <a:rPr lang="en-US" sz="1200" i="1" dirty="0"/>
              <a:t>Computed tomographic analysis of NTM lung disease reveals a surprising finding…but not for old-timer tuberculosis clinicians </a:t>
            </a:r>
            <a:r>
              <a:rPr lang="en-US" sz="1200" dirty="0"/>
              <a:t>[poster]. Presented at: Colorado State University’s Nontuberculous Mycobacteria Conference; 2025 May; Fort Collins, CO.</a:t>
            </a:r>
            <a:endParaRPr lang="en-US" sz="12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04812D-7738-56DB-D8FD-DD434165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75" y="3187368"/>
            <a:ext cx="4439035" cy="23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1DD7-A0E4-AA33-FE40-A2B001C1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4903E4A-7F0B-C2B5-18A5-38A4A4E5A462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376A3-3B1C-D396-44E5-AC602C33384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AE4B1-5F8B-0A42-C031-24F6D3E4450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4EE4-D401-BD43-61E2-EC6E727E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38EA-31FF-8E98-1352-2FEC4857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B1D91-CD03-D1A1-3596-8C24C017F7A6}"/>
              </a:ext>
            </a:extLst>
          </p:cNvPr>
          <p:cNvSpPr txBox="1"/>
          <p:nvPr/>
        </p:nvSpPr>
        <p:spPr>
          <a:xfrm>
            <a:off x="470461" y="134689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Collapse or reduction in inflation of lung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a reduction in volume and increase in opacity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atelectasis of right middle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7A4FF-A5A3-ED9E-63A5-ABAEA92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45" y="1704825"/>
            <a:ext cx="4503810" cy="3448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3B45B-DD02-45CA-94B6-DE474D88A0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</a:t>
            </a:r>
            <a:r>
              <a:rPr lang="en-US" sz="1200" dirty="0"/>
              <a:t>. 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9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2003-85FE-9580-920D-74E2C112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35A1A6C-C382-B7D9-753D-878778671364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Limitations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2B4B48-E9B2-9744-F3B0-141D9C18A5B5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FF768-A288-EFDA-5292-B8EBE5D7B69F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858D4-1139-76FC-3793-BF55A08C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A0A5-A01D-2128-B973-4C4F4EBA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92514-9891-4785-ED5C-0C79B58994B0}"/>
              </a:ext>
            </a:extLst>
          </p:cNvPr>
          <p:cNvSpPr txBox="1"/>
          <p:nvPr/>
        </p:nvSpPr>
        <p:spPr>
          <a:xfrm>
            <a:off x="365685" y="1235913"/>
            <a:ext cx="11188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Couldn’t fit full random effects structure for all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fully accounting for all repeated measures per 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models fit for each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May not account for correlated scores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 rater agreement for bronchiectasis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May require further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Referral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were referred to the study by their primary care physicians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may not be generalizable to broader NTM-LD population </a:t>
            </a:r>
          </a:p>
        </p:txBody>
      </p:sp>
    </p:spTree>
    <p:extLst>
      <p:ext uri="{BB962C8B-B14F-4D97-AF65-F5344CB8AC3E}">
        <p14:creationId xmlns:p14="http://schemas.microsoft.com/office/powerpoint/2010/main" val="22582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7E21-2681-EEC4-6679-EAE4A048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3911D38-FB0D-665C-8B41-916FB8AB6232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Acknowledgements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D56F1F-7DC8-4270-F95E-F0D31C2D6649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128E7D-D3B8-D526-9F64-8A67C185A410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47E31-E3F9-F313-B4CE-8C5A9F8A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35B47-12AA-4922-D624-9F038719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F4B86-37B7-573C-1AF6-A4D5148C07D9}"/>
              </a:ext>
            </a:extLst>
          </p:cNvPr>
          <p:cNvSpPr txBox="1"/>
          <p:nvPr/>
        </p:nvSpPr>
        <p:spPr>
          <a:xfrm>
            <a:off x="454819" y="1474038"/>
            <a:ext cx="1128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56B7D"/>
                </a:solidFill>
                <a:cs typeface="Arial"/>
              </a:rPr>
              <a:t>Thank you to Dr. Matthew Strand, Dr. Nichole Carlson, and Dr. Edward Chan!</a:t>
            </a:r>
          </a:p>
          <a:p>
            <a:pPr algn="ctr"/>
            <a:endParaRPr lang="en-US" sz="2400" b="1" dirty="0">
              <a:solidFill>
                <a:srgbClr val="056B7D"/>
              </a:solidFill>
              <a:cs typeface="Arial"/>
            </a:endParaRPr>
          </a:p>
          <a:p>
            <a:pPr algn="ctr"/>
            <a:r>
              <a:rPr lang="en-US" sz="2400" dirty="0"/>
              <a:t>This work would not have been possible without your guidance</a:t>
            </a:r>
          </a:p>
        </p:txBody>
      </p:sp>
    </p:spTree>
    <p:extLst>
      <p:ext uri="{BB962C8B-B14F-4D97-AF65-F5344CB8AC3E}">
        <p14:creationId xmlns:p14="http://schemas.microsoft.com/office/powerpoint/2010/main" val="427782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71F7-AEB3-D579-783D-F9F17B05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9F2CA2-DB53-32E3-B5D8-85154EFE2E0B}"/>
              </a:ext>
            </a:extLst>
          </p:cNvPr>
          <p:cNvCxnSpPr>
            <a:cxnSpLocks/>
          </p:cNvCxnSpPr>
          <p:nvPr/>
        </p:nvCxnSpPr>
        <p:spPr>
          <a:xfrm>
            <a:off x="3976058" y="2973374"/>
            <a:ext cx="7723953" cy="0"/>
          </a:xfrm>
          <a:prstGeom prst="line">
            <a:avLst/>
          </a:prstGeom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B0DFEF-C63F-49A0-2943-C74489C0F7FB}"/>
              </a:ext>
            </a:extLst>
          </p:cNvPr>
          <p:cNvGrpSpPr/>
          <p:nvPr/>
        </p:nvGrpSpPr>
        <p:grpSpPr>
          <a:xfrm>
            <a:off x="0" y="6213062"/>
            <a:ext cx="12192000" cy="638881"/>
            <a:chOff x="0" y="6213062"/>
            <a:chExt cx="12192000" cy="638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B855A-BE28-CA0F-EDF7-95958A21AB26}"/>
                </a:ext>
              </a:extLst>
            </p:cNvPr>
            <p:cNvSpPr/>
            <p:nvPr/>
          </p:nvSpPr>
          <p:spPr>
            <a:xfrm>
              <a:off x="0" y="6213062"/>
              <a:ext cx="12192000" cy="638881"/>
            </a:xfrm>
            <a:prstGeom prst="rect">
              <a:avLst/>
            </a:prstGeom>
            <a:solidFill>
              <a:srgbClr val="0B06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2E4C25-5E72-DF90-C8D9-6EF56EB9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49" y="6400800"/>
              <a:ext cx="2513669" cy="271039"/>
            </a:xfrm>
            <a:prstGeom prst="rect">
              <a:avLst/>
            </a:prstGeom>
            <a:effectLst/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3A54B5-DB12-78C5-55F7-AB9B1121B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32433" y="6540629"/>
              <a:ext cx="359567" cy="0"/>
            </a:xfrm>
            <a:prstGeom prst="line">
              <a:avLst/>
            </a:prstGeom>
            <a:solidFill>
              <a:srgbClr val="0B061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6E484D-7D69-650B-2909-533F6608D73C}"/>
              </a:ext>
            </a:extLst>
          </p:cNvPr>
          <p:cNvSpPr txBox="1"/>
          <p:nvPr/>
        </p:nvSpPr>
        <p:spPr>
          <a:xfrm>
            <a:off x="819401" y="2111658"/>
            <a:ext cx="107682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600" b="1">
                <a:latin typeface="Arial"/>
                <a:cs typeface="Arial"/>
              </a:rPr>
              <a:t>Questions?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B142389-7CF4-F887-FC9B-95143899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DF3309-9F89-46FC-84B7-2246F470023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D2BD-DE58-BABE-FA6D-58B26C8F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5636036-CF05-BEF6-2625-EB5B5FFDB32A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References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5D6765-B818-9E8F-A6E3-8200A34A254C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1D4236-58B9-72C4-1AF1-FCE01DD7F9F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1F7C4-2A0A-EC39-4457-1F44D06E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32431-8F5C-70F9-D100-BB8B86D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E0454-D63E-2BBB-F3AB-573995221EE1}"/>
              </a:ext>
            </a:extLst>
          </p:cNvPr>
          <p:cNvSpPr txBox="1"/>
          <p:nvPr/>
        </p:nvSpPr>
        <p:spPr>
          <a:xfrm>
            <a:off x="234711" y="1346890"/>
            <a:ext cx="11657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Bobbitt, Zach. “Cohen’s Kappa Statistic: Definition &amp; Example.” </a:t>
            </a:r>
            <a:r>
              <a:rPr lang="en-US" i="1" dirty="0" err="1"/>
              <a:t>Statology</a:t>
            </a:r>
            <a:r>
              <a:rPr lang="en-US" dirty="0"/>
              <a:t>, 10 May 2022, www.statology.org/cohens-kappa-statistic/.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“Fissures &amp; Lobes of Lungs.” </a:t>
            </a:r>
            <a:r>
              <a:rPr lang="en-US" i="1" dirty="0"/>
              <a:t>Medico Apps</a:t>
            </a:r>
            <a:r>
              <a:rPr lang="en-US" dirty="0"/>
              <a:t>, 17 Aug. 2020, medicoapps.org/fissures-lobes-of-lungs-2/.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Hansell DM, Bankier AA, </a:t>
            </a:r>
            <a:r>
              <a:rPr lang="en-US" dirty="0" err="1"/>
              <a:t>MacMahon</a:t>
            </a:r>
            <a:r>
              <a:rPr lang="en-US" dirty="0"/>
              <a:t> H, McLoud TC, Müller NL, Remy J. </a:t>
            </a:r>
            <a:r>
              <a:rPr lang="en-US" i="1" dirty="0"/>
              <a:t>Fleischner Society: Glossary of Terms for Thoracic Imaging</a:t>
            </a:r>
            <a:r>
              <a:rPr lang="en-US" dirty="0"/>
              <a:t>. Radiology. 2008 Mar;246(3):697–722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Hazelton TR, Newell JD, Cook JL, Huitt GA, Lynch DA. CT Findings in 14 Patients with </a:t>
            </a:r>
            <a:r>
              <a:rPr lang="en-US" i="1" dirty="0"/>
              <a:t>Mycobacterium </a:t>
            </a:r>
            <a:r>
              <a:rPr lang="en-US" i="1" dirty="0" err="1"/>
              <a:t>chelonae</a:t>
            </a:r>
            <a:r>
              <a:rPr lang="en-US" dirty="0"/>
              <a:t> Pulmonary Infection. American Journal of Roentgenology. 2000 Aug;175(2):413–6.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Lee Y, Song JW, Chae EJ, Lee HJ, Lee CW, Do KH, et al. CT findings of pulmonary non-tuberculous mycobacterial infection in non-AIDS immunocompromised patients: a case-controlled comparison with immunocompetent patients. BJR. 2013 Apr;86(1024):20120209.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Moore EH. Atypical mycobacterial infection in the lung: CT appearance. Radiology. 1993 Jun;187(3):777–82.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Reich JM, Johnson RE. Mycobacterium avium Complex Pulmonary Disease Presenting as an Isolated </a:t>
            </a:r>
            <a:r>
              <a:rPr lang="en-US" dirty="0" err="1"/>
              <a:t>Lingular</a:t>
            </a:r>
            <a:r>
              <a:rPr lang="en-US" dirty="0"/>
              <a:t> or Middle Lobe Pattern. Chest. 1992 Jun;101(6):1605–9.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F0E9-8758-CF01-7496-F98717FE4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25282-1046-CC2D-033C-79DCA9A1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903E1-9689-0120-B0C5-6953FFCD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307D3-816C-D6B0-20E2-943CFDB5387A}"/>
              </a:ext>
            </a:extLst>
          </p:cNvPr>
          <p:cNvSpPr txBox="1"/>
          <p:nvPr/>
        </p:nvSpPr>
        <p:spPr>
          <a:xfrm>
            <a:off x="619125" y="2331592"/>
            <a:ext cx="1091504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Arial"/>
                <a:cs typeface="Arial"/>
              </a:rPr>
              <a:t>Appendix – Supplementary Information</a:t>
            </a:r>
            <a:endParaRPr lang="en-US" sz="4400" dirty="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E89C23-BBE5-710A-AE53-327F0671A438}"/>
              </a:ext>
            </a:extLst>
          </p:cNvPr>
          <p:cNvCxnSpPr>
            <a:cxnSpLocks/>
          </p:cNvCxnSpPr>
          <p:nvPr/>
        </p:nvCxnSpPr>
        <p:spPr>
          <a:xfrm flipV="1">
            <a:off x="1681163" y="3293414"/>
            <a:ext cx="9853911" cy="2069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8C327F-5082-82D4-BC21-7C3AF3F4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7D780-1C8F-CE28-8CC8-B5857DEE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3925827-0D8F-A0DB-3E0D-639AA23798B5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Atelectasis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CCDE9-FD97-98B3-10A2-9D9993BE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DCEBB-6BE8-37D1-F141-73503B53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 descr="A graph showing the number of patients with their names&#10;&#10;AI-generated content may be incorrect.">
            <a:extLst>
              <a:ext uri="{FF2B5EF4-FFF2-40B4-BE49-F238E27FC236}">
                <a16:creationId xmlns:a16="http://schemas.microsoft.com/office/drawing/2014/main" id="{4A0168CC-76CB-CFBC-1735-F2F440F48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4840"/>
            <a:ext cx="3886200" cy="2441533"/>
          </a:xfrm>
          <a:prstGeom prst="rect">
            <a:avLst/>
          </a:prstGeom>
        </p:spPr>
      </p:pic>
      <p:pic>
        <p:nvPicPr>
          <p:cNvPr id="7" name="Picture 6" descr="A graph showing different colors of a number of people&#10;&#10;AI-generated content may be incorrect.">
            <a:extLst>
              <a:ext uri="{FF2B5EF4-FFF2-40B4-BE49-F238E27FC236}">
                <a16:creationId xmlns:a16="http://schemas.microsoft.com/office/drawing/2014/main" id="{34FD4BFC-1E44-4203-1A05-D8A81D79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894840"/>
            <a:ext cx="4061460" cy="2497376"/>
          </a:xfrm>
          <a:prstGeom prst="rect">
            <a:avLst/>
          </a:prstGeom>
        </p:spPr>
      </p:pic>
      <p:pic>
        <p:nvPicPr>
          <p:cNvPr id="9" name="Picture 8" descr="A graph showing the number of atelessis ratings&#10;&#10;AI-generated content may be incorrect.">
            <a:extLst>
              <a:ext uri="{FF2B5EF4-FFF2-40B4-BE49-F238E27FC236}">
                <a16:creationId xmlns:a16="http://schemas.microsoft.com/office/drawing/2014/main" id="{343756F5-6D23-D85A-6C1E-DA60C08D5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1" y="1894840"/>
            <a:ext cx="4244340" cy="25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E1EBD-1048-2670-665F-A062F89F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43F9018-8FD4-9C31-1811-7BB19BCC9694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Bronchiectasis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A8718-078F-6EE8-8622-DBC60149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E222A-26D7-E51A-520A-2364EDA9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 descr="A graph showing a number of patients&#10;&#10;AI-generated content may be incorrect.">
            <a:extLst>
              <a:ext uri="{FF2B5EF4-FFF2-40B4-BE49-F238E27FC236}">
                <a16:creationId xmlns:a16="http://schemas.microsoft.com/office/drawing/2014/main" id="{9E788543-B997-2DE6-F884-B2DD140B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5723"/>
            <a:ext cx="3769797" cy="2326553"/>
          </a:xfrm>
          <a:prstGeom prst="rect">
            <a:avLst/>
          </a:prstGeom>
        </p:spPr>
      </p:pic>
      <p:pic>
        <p:nvPicPr>
          <p:cNvPr id="7" name="Picture 6" descr="A graph showing a number of bronchiectasis ratings&#10;&#10;AI-generated content may be incorrect.">
            <a:extLst>
              <a:ext uri="{FF2B5EF4-FFF2-40B4-BE49-F238E27FC236}">
                <a16:creationId xmlns:a16="http://schemas.microsoft.com/office/drawing/2014/main" id="{2BFB456E-225F-B871-6FED-60A5D9005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167286"/>
            <a:ext cx="4053840" cy="2523428"/>
          </a:xfrm>
          <a:prstGeom prst="rect">
            <a:avLst/>
          </a:prstGeom>
        </p:spPr>
      </p:pic>
      <p:pic>
        <p:nvPicPr>
          <p:cNvPr id="10" name="Picture 9" descr="A chart showing a number of patients&#10;&#10;AI-generated content may be incorrect.">
            <a:extLst>
              <a:ext uri="{FF2B5EF4-FFF2-40B4-BE49-F238E27FC236}">
                <a16:creationId xmlns:a16="http://schemas.microsoft.com/office/drawing/2014/main" id="{D21ADEA6-C0FB-64A7-44E1-4C851077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70" y="2167286"/>
            <a:ext cx="4181045" cy="26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BC4D9-858D-864A-7593-78ECB3E22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5993090-3FC0-583B-A216-EECB42BAC615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Consolidation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2AE62-2A57-CD8C-3624-A1F823E0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DC366-ABD4-C723-C605-191F2856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A graph showing the number of individuals&#10;&#10;AI-generated content may be incorrect.">
            <a:extLst>
              <a:ext uri="{FF2B5EF4-FFF2-40B4-BE49-F238E27FC236}">
                <a16:creationId xmlns:a16="http://schemas.microsoft.com/office/drawing/2014/main" id="{B89C1689-F878-4659-4868-D8CDB7D63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801"/>
            <a:ext cx="4320540" cy="2708398"/>
          </a:xfrm>
          <a:prstGeom prst="rect">
            <a:avLst/>
          </a:prstGeom>
        </p:spPr>
      </p:pic>
      <p:pic>
        <p:nvPicPr>
          <p:cNvPr id="7" name="Picture 6" descr="A graph showing the number of individuals in the jw's consolidation ratings&#10;&#10;AI-generated content may be incorrect.">
            <a:extLst>
              <a:ext uri="{FF2B5EF4-FFF2-40B4-BE49-F238E27FC236}">
                <a16:creationId xmlns:a16="http://schemas.microsoft.com/office/drawing/2014/main" id="{DB5E38D0-9B71-5DCC-7A28-83DF90EB9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0" y="2162175"/>
            <a:ext cx="4114800" cy="2554259"/>
          </a:xfrm>
          <a:prstGeom prst="rect">
            <a:avLst/>
          </a:prstGeom>
        </p:spPr>
      </p:pic>
      <p:pic>
        <p:nvPicPr>
          <p:cNvPr id="9" name="Picture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6BF4D8F-1CDE-7281-9970-07E8D7D20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16" y="2162175"/>
            <a:ext cx="3787784" cy="23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7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CF02-36B7-3AA2-CDAF-B0DC86E4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309EC77-2723-33D6-EFDC-9E56D1578B49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Ground-Glass Opacities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0DDC0-A195-2CBA-7F9E-21BC83F0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61B4-0F81-6894-A22E-457C763E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 descr="A graph showing the number of ggo ratings&#10;&#10;AI-generated content may be incorrect.">
            <a:extLst>
              <a:ext uri="{FF2B5EF4-FFF2-40B4-BE49-F238E27FC236}">
                <a16:creationId xmlns:a16="http://schemas.microsoft.com/office/drawing/2014/main" id="{4071C6D9-BF0A-37BD-FFF2-0EDAF05A3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123"/>
            <a:ext cx="4038600" cy="2499754"/>
          </a:xfrm>
          <a:prstGeom prst="rect">
            <a:avLst/>
          </a:prstGeom>
        </p:spPr>
      </p:pic>
      <p:pic>
        <p:nvPicPr>
          <p:cNvPr id="7" name="Picture 6" descr="A graph showing the number of ggo ratings&#10;&#10;AI-generated content may be incorrect.">
            <a:extLst>
              <a:ext uri="{FF2B5EF4-FFF2-40B4-BE49-F238E27FC236}">
                <a16:creationId xmlns:a16="http://schemas.microsoft.com/office/drawing/2014/main" id="{ECA00B05-01EB-E85A-5EE1-097C39446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344627"/>
            <a:ext cx="3813703" cy="2334249"/>
          </a:xfrm>
          <a:prstGeom prst="rect">
            <a:avLst/>
          </a:prstGeom>
        </p:spPr>
      </p:pic>
      <p:pic>
        <p:nvPicPr>
          <p:cNvPr id="9" name="Picture 8" descr="A graph of a number of purple bars&#10;&#10;AI-generated content may be incorrect.">
            <a:extLst>
              <a:ext uri="{FF2B5EF4-FFF2-40B4-BE49-F238E27FC236}">
                <a16:creationId xmlns:a16="http://schemas.microsoft.com/office/drawing/2014/main" id="{C2540A92-B873-E1A0-9C8C-62E36F9BE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5" y="2056393"/>
            <a:ext cx="4448169" cy="2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1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27A9-74D5-67C8-CAE6-214E010D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7FBD992-F7A0-34E4-0E01-A9B94900183B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Large Nodules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8E039-1A75-97D0-FB07-B6BB586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9C2EB-DD5E-03D1-3E35-B066995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 descr="A graph showing the number of ln ratings&#10;&#10;AI-generated content may be incorrect.">
            <a:extLst>
              <a:ext uri="{FF2B5EF4-FFF2-40B4-BE49-F238E27FC236}">
                <a16:creationId xmlns:a16="http://schemas.microsoft.com/office/drawing/2014/main" id="{C282A141-4F20-46A7-8185-EB4D7E470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150745"/>
            <a:ext cx="3779520" cy="2328376"/>
          </a:xfrm>
          <a:prstGeom prst="rect">
            <a:avLst/>
          </a:prstGeom>
        </p:spPr>
      </p:pic>
      <p:pic>
        <p:nvPicPr>
          <p:cNvPr id="7" name="Picture 6" descr="A graph showing the number of ln ratings&#10;&#10;AI-generated content may be incorrect.">
            <a:extLst>
              <a:ext uri="{FF2B5EF4-FFF2-40B4-BE49-F238E27FC236}">
                <a16:creationId xmlns:a16="http://schemas.microsoft.com/office/drawing/2014/main" id="{79EC3099-6026-DC5D-FBC6-F8BE47BD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80" y="2150745"/>
            <a:ext cx="4114800" cy="2555557"/>
          </a:xfrm>
          <a:prstGeom prst="rect">
            <a:avLst/>
          </a:prstGeom>
        </p:spPr>
      </p:pic>
      <p:pic>
        <p:nvPicPr>
          <p:cNvPr id="9" name="Picture 8" descr="A graph showing the number of vhs ratings&#10;&#10;AI-generated content may be incorrect.">
            <a:extLst>
              <a:ext uri="{FF2B5EF4-FFF2-40B4-BE49-F238E27FC236}">
                <a16:creationId xmlns:a16="http://schemas.microsoft.com/office/drawing/2014/main" id="{BC19ED73-CEDC-2E0B-5136-95B1B7837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130" y="2150745"/>
            <a:ext cx="4256140" cy="26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2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B5A82-0FB0-B46A-029F-44598C51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1E7EF92-E832-3632-9FB2-1D0A8EDCB4FB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6C320F-8A09-3510-8B57-54C619E8C17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F238F2-3313-2ADC-7E07-460CBA98EAD6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405D-1B4B-ECB3-69DC-23C67CC3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78507-D32A-9A1F-F868-B626E001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A7FE-A7C2-1556-0FFF-C30CD3BE90A8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Permanent dilation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widening and lack of tapering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varicose bronchiectasis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C10C8-A711-75A1-773E-3FEE7BFC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82" y="1196146"/>
            <a:ext cx="4522862" cy="446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7DB3D-97C9-557D-A4F1-F77FD96721F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4505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FAEC-B3BF-5787-6621-D02ECC790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C85D8B7-E98E-7441-BA2A-D7D96BB1A1BB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Thick Wall Cavities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75807-4665-EAB0-3378-284C9ECB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2DAE1-466E-AF41-7BDF-9F393B63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A graph of a variety of blue and pink bars&#10;&#10;AI-generated content may be incorrect.">
            <a:extLst>
              <a:ext uri="{FF2B5EF4-FFF2-40B4-BE49-F238E27FC236}">
                <a16:creationId xmlns:a16="http://schemas.microsoft.com/office/drawing/2014/main" id="{FBE01F38-A6D8-E980-4B95-107EF537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0742"/>
            <a:ext cx="4209907" cy="2596515"/>
          </a:xfrm>
          <a:prstGeom prst="rect">
            <a:avLst/>
          </a:prstGeom>
        </p:spPr>
      </p:pic>
      <p:pic>
        <p:nvPicPr>
          <p:cNvPr id="7" name="Picture 6" descr="A graph showing the number of wall cavity ratings&#10;&#10;AI-generated content may be incorrect.">
            <a:extLst>
              <a:ext uri="{FF2B5EF4-FFF2-40B4-BE49-F238E27FC236}">
                <a16:creationId xmlns:a16="http://schemas.microsoft.com/office/drawing/2014/main" id="{E74D8657-F062-4F3E-533C-4E2B2B6AC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07" y="2130742"/>
            <a:ext cx="4209907" cy="2613297"/>
          </a:xfrm>
          <a:prstGeom prst="rect">
            <a:avLst/>
          </a:prstGeom>
        </p:spPr>
      </p:pic>
      <p:pic>
        <p:nvPicPr>
          <p:cNvPr id="9" name="Picture 8" descr="A graph of a number of blue rectangular bars&#10;&#10;AI-generated content may be incorrect.">
            <a:extLst>
              <a:ext uri="{FF2B5EF4-FFF2-40B4-BE49-F238E27FC236}">
                <a16:creationId xmlns:a16="http://schemas.microsoft.com/office/drawing/2014/main" id="{F7249BB7-59B4-6A37-69B7-3FAA5D3E1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14" y="2130742"/>
            <a:ext cx="3816216" cy="24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3AC42-81A3-B894-326A-4D810EBF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C7B0467-F43E-AC17-E8DA-8FF468D9EB02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Thin Wall Cavities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6FA8A-5875-75A0-0FD0-5C6A8DD2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E6FEE-D884-C675-6E70-40DAED12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 descr="A graph showing the number of wall cavity ratings&#10;&#10;AI-generated content may be incorrect.">
            <a:extLst>
              <a:ext uri="{FF2B5EF4-FFF2-40B4-BE49-F238E27FC236}">
                <a16:creationId xmlns:a16="http://schemas.microsoft.com/office/drawing/2014/main" id="{EB905D8C-2F1D-5E2B-BB10-004CBC95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275522"/>
            <a:ext cx="3716880" cy="2306955"/>
          </a:xfrm>
          <a:prstGeom prst="rect">
            <a:avLst/>
          </a:prstGeom>
        </p:spPr>
      </p:pic>
      <p:pic>
        <p:nvPicPr>
          <p:cNvPr id="7" name="Picture 6" descr="A graph showing the number of wall cavity ratings&#10;&#10;AI-generated content may be incorrect.">
            <a:extLst>
              <a:ext uri="{FF2B5EF4-FFF2-40B4-BE49-F238E27FC236}">
                <a16:creationId xmlns:a16="http://schemas.microsoft.com/office/drawing/2014/main" id="{31FE8268-929D-8877-4D34-DF6D062B1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40" y="2288671"/>
            <a:ext cx="4114800" cy="2588496"/>
          </a:xfrm>
          <a:prstGeom prst="rect">
            <a:avLst/>
          </a:prstGeom>
        </p:spPr>
      </p:pic>
      <p:pic>
        <p:nvPicPr>
          <p:cNvPr id="9" name="Picture 8" descr="A graph of a number of blue rectangular bars&#10;&#10;AI-generated content may be incorrect.">
            <a:extLst>
              <a:ext uri="{FF2B5EF4-FFF2-40B4-BE49-F238E27FC236}">
                <a16:creationId xmlns:a16="http://schemas.microsoft.com/office/drawing/2014/main" id="{6A74894D-0CBD-2D9E-4E73-259A31787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71" y="2095500"/>
            <a:ext cx="4264729" cy="266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1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75C5-3695-337E-16D1-BE866BA5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53D129E8-134C-A0AE-9E82-9805078D403F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Raw Scores – Tree-in-bud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D2594-F7EC-26C3-2DE9-B5A596F4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7913F-9B1F-CF6A-8E7D-8D042145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A graph showing a number of tib ratings&#10;&#10;AI-generated content may be incorrect.">
            <a:extLst>
              <a:ext uri="{FF2B5EF4-FFF2-40B4-BE49-F238E27FC236}">
                <a16:creationId xmlns:a16="http://schemas.microsoft.com/office/drawing/2014/main" id="{6B851453-6E38-52DE-818F-D9F09E2F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" y="2135505"/>
            <a:ext cx="4160224" cy="2586990"/>
          </a:xfrm>
          <a:prstGeom prst="rect">
            <a:avLst/>
          </a:prstGeom>
        </p:spPr>
      </p:pic>
      <p:pic>
        <p:nvPicPr>
          <p:cNvPr id="7" name="Picture 6" descr="A graph showing the number of individuals in the same age&#10;&#10;AI-generated content may be incorrect.">
            <a:extLst>
              <a:ext uri="{FF2B5EF4-FFF2-40B4-BE49-F238E27FC236}">
                <a16:creationId xmlns:a16="http://schemas.microsoft.com/office/drawing/2014/main" id="{545E0EEA-86CB-7711-185C-E973D9D12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48" y="2135505"/>
            <a:ext cx="4214452" cy="2620711"/>
          </a:xfrm>
          <a:prstGeom prst="rect">
            <a:avLst/>
          </a:prstGeom>
        </p:spPr>
      </p:pic>
      <p:pic>
        <p:nvPicPr>
          <p:cNvPr id="9" name="Picture 8" descr="A graph showing a number of tv ratings&#10;&#10;AI-generated content may be incorrect.">
            <a:extLst>
              <a:ext uri="{FF2B5EF4-FFF2-40B4-BE49-F238E27FC236}">
                <a16:creationId xmlns:a16="http://schemas.microsoft.com/office/drawing/2014/main" id="{5A48C709-B11C-B156-C9F0-40C2E70BE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0" y="2345372"/>
            <a:ext cx="3823206" cy="23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D04A8-E0E1-DD74-62AA-6EC42F8A4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EEAE5B3-C651-744B-D704-3F4ADDD59470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Atelectasis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BE1AC-3458-6D9F-904D-C810F8A7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B998-36FA-9B3A-9523-5BCFEC2D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E6730C-5B33-50AA-EB67-EA54F0B7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29" y="1242060"/>
            <a:ext cx="53599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B1E4F-B62C-5B3B-25E9-A7E64CA49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AF0B00C-55FF-F152-54DD-ACE6328D6EE0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Bronchiectasis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E8693-F64E-5111-4EBE-69F71DB8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8AD9F-4000-5902-DE34-F357DFF1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EF8A0E-1473-6716-165C-EF5A07E81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045"/>
            <a:ext cx="4103370" cy="462915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DD9D29-3390-56B2-F8D4-56F37015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70" y="1592580"/>
            <a:ext cx="4198620" cy="42672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C627A9-0985-A0D0-DE98-D12B9B4BF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990" y="1219726"/>
            <a:ext cx="3562350" cy="480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B36D7-94DC-3850-4B2A-BFDADA745727}"/>
              </a:ext>
            </a:extLst>
          </p:cNvPr>
          <p:cNvSpPr txBox="1"/>
          <p:nvPr/>
        </p:nvSpPr>
        <p:spPr>
          <a:xfrm>
            <a:off x="1981200" y="115062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DBD4B-7DA0-724D-8E44-1736CDB6FABC}"/>
              </a:ext>
            </a:extLst>
          </p:cNvPr>
          <p:cNvSpPr txBox="1"/>
          <p:nvPr/>
        </p:nvSpPr>
        <p:spPr>
          <a:xfrm>
            <a:off x="5756758" y="11506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380C1-AAFC-13E1-184B-60741851A98F}"/>
              </a:ext>
            </a:extLst>
          </p:cNvPr>
          <p:cNvSpPr txBox="1"/>
          <p:nvPr/>
        </p:nvSpPr>
        <p:spPr>
          <a:xfrm>
            <a:off x="9804883" y="8837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NPO</a:t>
            </a:r>
          </a:p>
        </p:txBody>
      </p:sp>
    </p:spTree>
    <p:extLst>
      <p:ext uri="{BB962C8B-B14F-4D97-AF65-F5344CB8AC3E}">
        <p14:creationId xmlns:p14="http://schemas.microsoft.com/office/powerpoint/2010/main" val="6055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0BE18-9E4D-D820-0CB9-4315D6107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7611E8C-D053-ED86-722D-54BF20BEB657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Consolidation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55608-D7AA-2B6D-46B2-268E0375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4BCAF-CAC2-2BDB-272C-D18F8A68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CE6707-5FBA-FFBA-1BB3-5A6D6AB78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1503045"/>
            <a:ext cx="4133850" cy="467487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FB67D6-120B-D391-CB0E-D98A5EC02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1503045"/>
            <a:ext cx="4286250" cy="432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C458-C720-CB33-068B-BE49BE4C420E}"/>
              </a:ext>
            </a:extLst>
          </p:cNvPr>
          <p:cNvSpPr txBox="1"/>
          <p:nvPr/>
        </p:nvSpPr>
        <p:spPr>
          <a:xfrm>
            <a:off x="3804285" y="120396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5E45E-F2F5-B4D5-EEEE-3624006E8E79}"/>
              </a:ext>
            </a:extLst>
          </p:cNvPr>
          <p:cNvSpPr txBox="1"/>
          <p:nvPr/>
        </p:nvSpPr>
        <p:spPr>
          <a:xfrm>
            <a:off x="7875118" y="11078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</p:spTree>
    <p:extLst>
      <p:ext uri="{BB962C8B-B14F-4D97-AF65-F5344CB8AC3E}">
        <p14:creationId xmlns:p14="http://schemas.microsoft.com/office/powerpoint/2010/main" val="32045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B2AE-4ABF-EAAE-F3B9-9332A185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3C13E5A-757D-DDF0-F209-11DC0C3C33AB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Ground-Glass Opacities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AB3EE-C2B4-1919-6863-E09F1E13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80EC7-430F-75C6-8F9E-0F482BBF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22C4D2-1DD5-27F7-9CFB-6660AA5F5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85" y="1873250"/>
            <a:ext cx="3836670" cy="427482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749806-4B26-43D1-8350-655BAA35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30" y="1935480"/>
            <a:ext cx="3836670" cy="390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47504-9056-315F-DA2F-4B8A624C297D}"/>
              </a:ext>
            </a:extLst>
          </p:cNvPr>
          <p:cNvSpPr txBox="1"/>
          <p:nvPr/>
        </p:nvSpPr>
        <p:spPr>
          <a:xfrm>
            <a:off x="3634740" y="150391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C1452-6E12-4CD6-98BD-8B23825C7FAA}"/>
              </a:ext>
            </a:extLst>
          </p:cNvPr>
          <p:cNvSpPr txBox="1"/>
          <p:nvPr/>
        </p:nvSpPr>
        <p:spPr>
          <a:xfrm>
            <a:off x="7875118" y="15465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</p:spTree>
    <p:extLst>
      <p:ext uri="{BB962C8B-B14F-4D97-AF65-F5344CB8AC3E}">
        <p14:creationId xmlns:p14="http://schemas.microsoft.com/office/powerpoint/2010/main" val="670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C7BD4-2D20-B62F-F5DA-88D22E08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DBC2109-BB3E-132E-7F98-57A466FDC5DA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Large Nodules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05E93-FE21-74EC-597B-30C51D60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F5FC6-0B70-BB5C-1981-58C7DEB0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ACAE5A-26A3-8C40-809E-E9D9AC947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71" y="1735981"/>
            <a:ext cx="4416229" cy="38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2812-3200-0DF1-95B3-AF0C8811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43061D5-AC93-3B5D-F162-4EB40F2FEB8F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Thick Wall Cavity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76428-423A-219A-32EF-3D94B649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23A7B-EE37-E4DD-BC57-DFADFF00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2A859A-831B-A108-6AD1-9CBA0DCD7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4" y="1667401"/>
            <a:ext cx="4647917" cy="3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F7CE5-2FEA-D28C-18FC-DCBDEAE0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493E046-194B-595A-AB3E-23D590B9F308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Thin Wall Cavity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B4AA2-FEC7-3C99-014E-88AFFAC0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7BDAF-2C72-41B7-EFB8-DB40EBB5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0E098-F9DD-DD8A-F7B0-032F83FDB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73" y="1529714"/>
            <a:ext cx="4825852" cy="39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7538-5FB6-A545-7F26-084E39F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D67479E-7344-5BC6-0EC6-A8880CDDE2B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CFF19D-459C-211F-B487-177B94349E5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6FD269-A725-5463-98B9-11A059E7827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20A63-1DC5-8A3F-C518-C28291C7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C150-36C2-69BA-4321-1890D758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5DC38-58E3-7586-7548-EC9C183425BD}"/>
              </a:ext>
            </a:extLst>
          </p:cNvPr>
          <p:cNvSpPr txBox="1"/>
          <p:nvPr/>
        </p:nvSpPr>
        <p:spPr>
          <a:xfrm>
            <a:off x="470461" y="1346890"/>
            <a:ext cx="562554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Gas-filled spaces within areas of consolidation, masses, or 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cavitating mass in right upper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D7DC-146D-36F2-9BEC-C41B1821F420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3039D-687B-D161-3F41-DA1C3186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89" y="1752454"/>
            <a:ext cx="446570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FA5FA-36C5-E133-DFA6-E7E0271F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90B8899-9559-579D-6720-7F5AD55C7BF4}"/>
              </a:ext>
            </a:extLst>
          </p:cNvPr>
          <p:cNvSpPr txBox="1"/>
          <p:nvPr/>
        </p:nvSpPr>
        <p:spPr>
          <a:xfrm>
            <a:off x="202406" y="446909"/>
            <a:ext cx="117871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Model Parameter Estimates – Tree-in-bud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34F8-4C6D-44CD-FC03-134B9A40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E9B5-6707-9108-1778-64032B1A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36CE5F-223F-3CDB-DEF2-F1097032D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275"/>
            <a:ext cx="4236720" cy="466725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442205-D6B9-1FE0-5A11-0339DEB39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1718310"/>
            <a:ext cx="4381500" cy="427482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D28F35-597A-7043-16D5-8E62599FF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71600"/>
            <a:ext cx="3486150" cy="480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FEE4A-864E-DE62-1B4A-9D2EA0E63D04}"/>
              </a:ext>
            </a:extLst>
          </p:cNvPr>
          <p:cNvSpPr txBox="1"/>
          <p:nvPr/>
        </p:nvSpPr>
        <p:spPr>
          <a:xfrm>
            <a:off x="1840078" y="106894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9E961-1102-F631-66BA-123CFF6C561B}"/>
              </a:ext>
            </a:extLst>
          </p:cNvPr>
          <p:cNvSpPr txBox="1"/>
          <p:nvPr/>
        </p:nvSpPr>
        <p:spPr>
          <a:xfrm>
            <a:off x="5962800" y="106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2C95F-9882-4A64-B8EF-C28AC8D5F77E}"/>
              </a:ext>
            </a:extLst>
          </p:cNvPr>
          <p:cNvSpPr txBox="1"/>
          <p:nvPr/>
        </p:nvSpPr>
        <p:spPr>
          <a:xfrm>
            <a:off x="10073640" y="99918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NPO</a:t>
            </a:r>
          </a:p>
        </p:txBody>
      </p:sp>
    </p:spTree>
    <p:extLst>
      <p:ext uri="{BB962C8B-B14F-4D97-AF65-F5344CB8AC3E}">
        <p14:creationId xmlns:p14="http://schemas.microsoft.com/office/powerpoint/2010/main" val="19248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DCC0-A426-7DC5-4BE1-545CA5CB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764C28F-3890-C028-BE59-FBE85A2793AC}"/>
              </a:ext>
            </a:extLst>
          </p:cNvPr>
          <p:cNvSpPr txBox="1"/>
          <p:nvPr/>
        </p:nvSpPr>
        <p:spPr>
          <a:xfrm>
            <a:off x="1115302" y="411142"/>
            <a:ext cx="9586035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Multiple Testing Correction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FADE6E-B4A0-6A3F-FB1C-1DFBB400FC56}"/>
              </a:ext>
            </a:extLst>
          </p:cNvPr>
          <p:cNvCxnSpPr>
            <a:cxnSpLocks/>
          </p:cNvCxnSpPr>
          <p:nvPr/>
        </p:nvCxnSpPr>
        <p:spPr>
          <a:xfrm>
            <a:off x="-1003058" y="553252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A02881-EAE4-3B94-7CF6-4FFE708F7AFF}"/>
              </a:ext>
            </a:extLst>
          </p:cNvPr>
          <p:cNvCxnSpPr>
            <a:cxnSpLocks/>
          </p:cNvCxnSpPr>
          <p:nvPr/>
        </p:nvCxnSpPr>
        <p:spPr>
          <a:xfrm>
            <a:off x="10701337" y="553252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47DB7-4218-5CF0-4F7B-0046037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C64F-FF37-A958-6405-CF981604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FDR method proposed by Benjamini and Hochberg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Suppose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based on corresponding p-values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ordered p-values,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null hypothesis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. The following procedure controls the FDR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be the largest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then reject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so our FDR-corrected p-values are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, and hypotheses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&lt;0.05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were determined to be significant.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blipFill>
                <a:blip r:embed="rId2"/>
                <a:stretch>
                  <a:fillRect l="-763" t="-1237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4DA3B-C4BE-9BE6-BDAC-B586557E9D15}"/>
              </a:ext>
            </a:extLst>
          </p:cNvPr>
          <p:cNvSpPr txBox="1"/>
          <p:nvPr/>
        </p:nvSpPr>
        <p:spPr>
          <a:xfrm>
            <a:off x="276225" y="5635625"/>
            <a:ext cx="1163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Benjamini Y, Hochberg Y. Controlling the False Discovery Rate: A Practical and Powerful Approach to Multiple Testing. Journal of the Royal Statistical Society Series B: Statistical Methodology. 1995 Jan 1;57(1):289–300</a:t>
            </a:r>
          </a:p>
        </p:txBody>
      </p:sp>
    </p:spTree>
    <p:extLst>
      <p:ext uri="{BB962C8B-B14F-4D97-AF65-F5344CB8AC3E}">
        <p14:creationId xmlns:p14="http://schemas.microsoft.com/office/powerpoint/2010/main" val="6539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9B4F-043E-6998-A723-AFCE3C41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E7F1E41-1A08-2ABD-A8AA-372153CA3741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C9D121-3115-CEAB-A800-BD5F0B32EA93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CA95C-36DF-BAE9-282E-7745A8D2623F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A88B2-9EEF-DBF5-E10F-AE6D4A3A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7BD2E-769F-12A6-5EB4-E53D84A4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CIs determined through delta method described in Casella </a:t>
                </a:r>
                <a:r>
                  <a:rPr lang="en-US" sz="2400"/>
                  <a:t>&amp; Berger (2002)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be random variables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and 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For a differentiable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 approximate estimate of the variance is given by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have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parameters,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our estimate for ICC.  We thus have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 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+2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blipFill>
                <a:blip r:embed="rId2"/>
                <a:stretch>
                  <a:fillRect l="-763" t="-976" r="-1526" b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297E188-8D7A-D94A-9C6C-ED3E00546EF5}"/>
              </a:ext>
            </a:extLst>
          </p:cNvPr>
          <p:cNvSpPr txBox="1"/>
          <p:nvPr/>
        </p:nvSpPr>
        <p:spPr>
          <a:xfrm>
            <a:off x="276225" y="5635625"/>
            <a:ext cx="1163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Casella G, Berger RL. Statistical inference. 2nd ed. Australia ; Pacific Grove, CA: Thomson Learning; 2002. 660 p. </a:t>
            </a:r>
          </a:p>
        </p:txBody>
      </p:sp>
    </p:spTree>
    <p:extLst>
      <p:ext uri="{BB962C8B-B14F-4D97-AF65-F5344CB8AC3E}">
        <p14:creationId xmlns:p14="http://schemas.microsoft.com/office/powerpoint/2010/main" val="21287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7695-0956-AF76-1078-86CB7917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2262F75-1BA7-831E-D98D-81D3C3C0849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5E93C9-9EE7-EF49-69DB-F47CFD05948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95D2DC-80C2-1B6C-C206-05FA5CC97E2A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A6B1-F996-6947-3418-152E53D8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F0AF-BFC0-2F8D-3E1B-CBB38D22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0C2FA-C8B5-B828-3BB2-29AE4CADE3D4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Air in lung replaced by fluid or other disease byproduct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Renders lung “solid” looking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Appears as opaque areas in CT images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D74D-8CCC-B57B-234B-58E3A357BA1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00D23-9ADA-1676-56A7-5656179F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95" y="1891532"/>
            <a:ext cx="4439035" cy="30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6CD3-EA39-0A77-B8C3-EB09AC70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6072863-0A74-9363-EF02-FC44CF7819E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34E6D7-742F-FC63-7BD6-F4490DA3E9C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B8E419-B7C3-33A4-5C1B-49D759A2E58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E6512-DF2E-374D-5B8B-C7CD49D4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F33F-9C85-6C50-EE1F-9705A412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BE7C7-5375-6DE9-EC04-FF3C17A41141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fluid in airspaces or thickening of lung tissue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 as hazy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Not as opaque as consolidation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18862-13F2-0B28-CCED-F776A906A8E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72D89-C787-26A1-72D4-C430C7FF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74" y="1777222"/>
            <a:ext cx="4477138" cy="33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D426-1B15-1BEF-D0D7-5D6314DF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4EDB288-0655-C498-CD66-FD1979FCC96F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D532C5-E5EE-25C8-373B-27E672B6216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655191-7A61-4C81-CE69-65C12009F887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54F3-5262-BCC8-E997-F11446DF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0E5B-EEF7-5D8A-92EC-7A34B25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008BD-E32A-0C7D-B9A5-07DC1FF10481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Round opacities measuring up to 3cm in diameter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irregular nodule in left lower 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8C733-7D83-D064-CD53-AD6F76740B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Hansell DM, Bankier AA, </a:t>
            </a:r>
            <a:r>
              <a:rPr lang="en-US" sz="1200" dirty="0" err="1"/>
              <a:t>MacMahon</a:t>
            </a:r>
            <a:r>
              <a:rPr lang="en-US" sz="1200" dirty="0"/>
              <a:t> H, McLoud TC, Müller NL, Remy J. </a:t>
            </a:r>
            <a:r>
              <a:rPr lang="en-US" sz="1200" i="1" dirty="0"/>
              <a:t>Fleischner Society: Glossary of Terms for Thoracic Imaging. </a:t>
            </a:r>
            <a:r>
              <a:rPr lang="en-US" sz="1200" dirty="0"/>
              <a:t>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47D93-60CA-3C8E-8C66-AAC429A7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04" y="1247725"/>
            <a:ext cx="3652078" cy="43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SPH Brand Colors">
      <a:dk1>
        <a:srgbClr val="4A4C4F"/>
      </a:dk1>
      <a:lt1>
        <a:srgbClr val="FFFFFF"/>
      </a:lt1>
      <a:dk2>
        <a:srgbClr val="006E80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90F11"/>
      </a:hlink>
      <a:folHlink>
        <a:srgbClr val="44D6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oradosph-branded-presentation-template-121624" id="{D467FAE8-3026-9A49-ABB2-EF904D70ACD5}" vid="{F878B195-1EFF-CD46-98E2-05679A49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071FEA1D302F48A7F12907BAF9B212" ma:contentTypeVersion="16" ma:contentTypeDescription="Create a new document." ma:contentTypeScope="" ma:versionID="17e09da9741c15ae2a73fc3ddb4f14ab">
  <xsd:schema xmlns:xsd="http://www.w3.org/2001/XMLSchema" xmlns:xs="http://www.w3.org/2001/XMLSchema" xmlns:p="http://schemas.microsoft.com/office/2006/metadata/properties" xmlns:ns2="2555b93d-0a19-43a4-ae80-fa6c9e3d3333" xmlns:ns3="386e718f-ad57-4a48-81ae-ef56873025f3" targetNamespace="http://schemas.microsoft.com/office/2006/metadata/properties" ma:root="true" ma:fieldsID="922debf5ab977b9efe4e569bfc4a4125" ns2:_="" ns3:_="">
    <xsd:import namespace="2555b93d-0a19-43a4-ae80-fa6c9e3d3333"/>
    <xsd:import namespace="386e718f-ad57-4a48-81ae-ef56873025f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5b93d-0a19-43a4-ae80-fa6c9e3d33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65cebe42-6776-44e0-80be-7e3fc1596dc2}" ma:internalName="TaxCatchAll" ma:showField="CatchAllData" ma:web="2555b93d-0a19-43a4-ae80-fa6c9e3d33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e718f-ad57-4a48-81ae-ef5687302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Notes" ma:index="23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55b93d-0a19-43a4-ae80-fa6c9e3d3333" xsi:nil="true"/>
    <lcf76f155ced4ddcb4097134ff3c332f xmlns="386e718f-ad57-4a48-81ae-ef56873025f3">
      <Terms xmlns="http://schemas.microsoft.com/office/infopath/2007/PartnerControls"/>
    </lcf76f155ced4ddcb4097134ff3c332f>
    <Notes xmlns="386e718f-ad57-4a48-81ae-ef56873025f3" xsi:nil="true"/>
  </documentManagement>
</p:properties>
</file>

<file path=customXml/itemProps1.xml><?xml version="1.0" encoding="utf-8"?>
<ds:datastoreItem xmlns:ds="http://schemas.openxmlformats.org/officeDocument/2006/customXml" ds:itemID="{142BB5AC-5CB6-4AE4-99C1-E6045337D0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D765A-25B5-4242-BB51-4D6C91AAB0F6}">
  <ds:schemaRefs>
    <ds:schemaRef ds:uri="2555b93d-0a19-43a4-ae80-fa6c9e3d3333"/>
    <ds:schemaRef ds:uri="386e718f-ad57-4a48-81ae-ef56873025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2D5352-3343-4E09-9D4B-1D53FF04E5D9}">
  <ds:schemaRefs>
    <ds:schemaRef ds:uri="2555b93d-0a19-43a4-ae80-fa6c9e3d3333"/>
    <ds:schemaRef ds:uri="386e718f-ad57-4a48-81ae-ef56873025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17193</TotalTime>
  <Words>2893</Words>
  <Application>Microsoft Office PowerPoint</Application>
  <PresentationFormat>Widescreen</PresentationFormat>
  <Paragraphs>352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 Bartholomay</dc:creator>
  <cp:lastModifiedBy>Edward Bosko</cp:lastModifiedBy>
  <cp:revision>24</cp:revision>
  <dcterms:created xsi:type="dcterms:W3CDTF">2025-04-24T00:24:52Z</dcterms:created>
  <dcterms:modified xsi:type="dcterms:W3CDTF">2025-07-02T00:54:53Z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0x0101003B071FEA1D302F48A7F12907BAF9B212</vt:lpwstr>
  </property>
  <property fmtid="{D5CDD505-2E9C-101B-9397-08002B2CF9AE}" pid="3" name="MediaServiceImageTags">
    <vt:lpwstr/>
  </property>
</Properties>
</file>